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9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4F40"/>
    <a:srgbClr val="3E9659"/>
    <a:srgbClr val="5185EC"/>
    <a:srgbClr val="009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>
        <p:scale>
          <a:sx n="200" d="100"/>
          <a:sy n="200" d="100"/>
        </p:scale>
        <p:origin x="-5118" y="-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2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">4128 12524 0,'0'17'47,"17"1"-31,1-18-16,17 53 0,-17-36 15,-1 1-15,54 17 16,-36-17-16,0 0 15,-17-1-15,17-17 0,1 18 16,-19-18-16,1 18 0,0-18 16,-1 0-16,-17 17 15,0-34 1</inkml:trace>
  <inkml:trace contextRef="#ctx0" brushRef="#br0" timeOffset="1430.536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03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5">5909 12524 0,'18'17'15,"-18"1"-15,17 0 0,19-1 16,-19 1-1,36-1-15,-35 1 16,35 0 0,-36-18-16,1 0 15,0 0-15</inkml:trace>
  <inkml:trace contextRef="#ctx0" brushRef="#br0" timeOffset="3018.771">6156 12471 0,'0'0'16,"-18"17"-16,-17 36 16,17-17-16,-34 52 15,16-53-15,19-17 0,-1 17 16,18-17-16,-18 17 16,18-18-16</inkml:trace>
  <inkml:trace contextRef="#ctx0" brushRef="#br0" timeOffset="4231.996">6509 12100 0,'0'18'31,"17"35"-15,-17 0-16,0-18 16,0 18-16,0 70 15,0-70-15,0-17 0,0 17 16,18-1-16,-18 19 15,18-36-15,-1 1 16,1-19-16,-18 1 16,18-18-16,-18 17 0</inkml:trace>
  <inkml:trace contextRef="#ctx0" brushRef="#br0" timeOffset="4759.204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9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8">16281 12859 0,'0'-18'15,"0"36"48,0 35-63,0-18 15,17 18-15,-17 0 0,0 35 16,18-35-16,-18 0 16,18-18-16,-18 18 0,35 0 15,-35-35 1,18-1-16,-18-34 16</inkml:trace>
  <inkml:trace contextRef="#ctx0" brushRef="#br0" timeOffset="19246.71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6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9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7">23583 12788 0,'0'18'15,"35"17"1,-17-17-16,35 17 16,-35 0-16,17-17 0,18 17 15,-18-17 1,-17 0-16,-1-18 15</inkml:trace>
  <inkml:trace contextRef="#ctx0" brushRef="#br0" timeOffset="24002.297">23795 12823 0,'0'0'15,"-35"53"-15,-1-35 0,-17 35 16,36-18-16,-19 18 16,36-35-1,0-1-15,18 1 16,0-18-16</inkml:trace>
  <inkml:trace contextRef="#ctx0" brushRef="#br0" timeOffset="24291.787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38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9">24783 12859 0,'17'0'16,"1"17"0,0 1-16,17 17 15,-18-17-15,36 35 16,-35-35 0,0-1-16,-1-17 0,19 35 15,-19-35 1</inkml:trace>
  <inkml:trace contextRef="#ctx0" brushRef="#br0" timeOffset="25369.238">25047 12841 0,'0'0'15,"-35"53"-15,0-35 0,-1 52 16,19-34-16,-19 34 16,19-52-16,17 17 15</inkml:trace>
  <inkml:trace contextRef="#ctx0" brushRef="#br0" timeOffset="26120.32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5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1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4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415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8">22948 9331 0,'0'18'16,"18"-18"-16,-18 17 15,17 1-15,19 17 16,-19-17-16,19 17 16,-19-17-16,1-18 15,0 17-15,-1-34 16</inkml:trace>
  <inkml:trace contextRef="#ctx0" brushRef="#br0" timeOffset="71066.801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.001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1">23724 9384 0,'0'18'16,"18"-1"-16,0 18 15,-1-17-15,19 0 16,-19-1-16,18 19 16,-35-19-16,18-17 15,-18 18-15</inkml:trace>
  <inkml:trace contextRef="#ctx0" brushRef="#br0" timeOffset="72083.888">23936 9384 0,'-18'0'0,"1"18"15,-19 34-15,19-16 16,-18 34-16,17-34 15,18-1-15,0 0 0,0-17 16,0 17 0</inkml:trace>
  <inkml:trace contextRef="#ctx0" brushRef="#br0" timeOffset="72544.911">24112 9243 0,'0'17'16,"0"1"-16,0 53 16,18-18-1,-18-18-15,18 18 0,-18 0 16,17-18-16,1 35 16,-18-34-16,18-19 0,-1 1 15,1 0-15</inkml:trace>
  <inkml:trace contextRef="#ctx0" brushRef="#br0" timeOffset="72891.095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5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1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4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8">23389 2293 0,'18'18'15,"-18"-1"-15,17 1 16,36 0-1,-35-1-15,17 19 16,-17-19-16,0 1 0,-18-1 16,17 1-16</inkml:trace>
  <inkml:trace contextRef="#ctx0" brushRef="#br0" timeOffset="89274.313">23636 2293 0,'-18'18'16,"-17"17"0,0 36-16,17-36 15,1 0-15,-1 0 0,0 1 16,1 17-16,34-18 16</inkml:trace>
  <inkml:trace contextRef="#ctx0" brushRef="#br0" timeOffset="89636.861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09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1">24589 2328 0,'17'18'16,"1"0"-1,0-1-15,-1 19 0,1-19 16,-1 1-16,36 17 16,-35-17-16,0-1 15,35 19-15,-36-19 16,-17-34 0</inkml:trace>
  <inkml:trace contextRef="#ctx0" brushRef="#br0" timeOffset="90719.091">24906 2205 0,'-35'35'15,"17"-17"-15,-17 52 16,17-34-16,-17 34 15,17-35 1,1 1-16,17-19 0,-18 19 0,18-19 16</inkml:trace>
  <inkml:trace contextRef="#ctx0" brushRef="#br0" timeOffset="91442.55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6">25576 2170 0,'0'17'16,"-17"-17"-16,-1 36 16,18-1-16,-18-18 0,18 36 15,0-17-15,0-1 16,18-17-16,0-1 0,17 1 15,18-1 1,-18-17-16,18 0 16,-35 0-16,35-17 15,-18-1-15,-35 1 16,-18-1 0</inkml:trace>
  <inkml:trace contextRef="#ctx0" brushRef="#br0" timeOffset="91959.989">25735 2258 0,'0'0'16,"0"53"-16,0 0 0,-17 0 15,17 52-15,0-52 16,0 35-1,0-52-15,17 52 16,-17-70-16,0 17 16</inkml:trace>
  <inkml:trace contextRef="#ctx0" brushRef="#br0" timeOffset="-197939.508">14870 17039 0,'-18'0'0,"0"0"31,1-17-31,-1 17 16,0-18 0,18 0-16,-17 18 0,-19 0 15,19-17 1,-1 17-16,-17-18 15,17 18-15,-17-18 16,0 18-16,17 0 0,-17 0 16,0-17-16,-1 17 0,-52 0 15,53 0 1,-53-18-16,35 18 16,0-18-16,0 18 0,-53-17 15,53 17-15,-53 0 16,53 0-16,0 0 15,-70 0 1,52 0-16,-52 17 16,70 1-16,-70 17 15,70-35-15,-53 36 16,71-19-16,-18 1 0,17 0 16,1-18-16,0 17 0,-18 1 15,18-18 1,17 17-16,0-17 0,1 0 15,-1 18-15,-17 0 16,17-1-16,-17 19 16,17-19-16,1 1 0,17 0 15,-18-1-15,0 1 0,18 17 16,-17 0 0,17 1-16,0-19 15,0 1-15,0 0 0,17 17 16,1-17-16,17 17 15,-17-18 1,-1 1-16,1 0 16,17-1-16,-17 1 0,17 0 0,36 35 15,-54-36-15,19 1 16,52 35-16,-53-36 16,18 19-16,-18-19 15,18 1-15,0 0 0,0-1 16,53 18-16,-53-17 15,53 0-15,-53-18 16,0 17-16,35 1 16,-18-18-16,36 0 15,-35 0-15,-18 0 16,17 0-16,-17 0 0,18 0 16,35-18-16,-54 18 15,72 0 1,-71 0-16,0 0 0,0 0 0,52-17 15,-52 17 1,-17-18-16,17 18 0,70-18 16,-70 1-16,0-1 15,0 1-15,0-1 0,0 18 16,35-35 0,-53-1-16,0 19 0,1-1 15,-19 0-15,19-34 16,-19 34-16,1-17 0,-18 17 15,0-17-15,0-18 16,0 35-16,-35-35 16,35 18-16,-36 17 15,19-17-15,-19 0 0,1-1 16,-71-16-16,53 34 16,0-17-16,1 17 0,-1 0 15,-71-35 1,71 53-16,-17-17 0,17-1 15</inkml:trace>
  <inkml:trace contextRef="#ctx0" brushRef="#br0" timeOffset="-194274.744">2963 13282 0,'0'18'94,"18"-18"-79,0 0-15,-1 0 16,1 0-16,35 0 16,-36 0-16,1 0 15,17 0-15,-17 0 0,53 17 16,-19-17-16,19 0 16,-18 18-16,35-18 15,-53 0-15,54 0 16,-36-18-1,-18 18-15,53 0 16,-53 0-16,1 0 0,-1 18 16,-18-18-16,72 0 15,-54 18-15,18-18 0,35 0 16,-35-18 0,-18 18-16,71 0 15,-35 0-15,52-18 16,-52 1-16,70-1 15,-71 0-15,71 1 16,-35 17 0,-53 0-16,-18 0 0,54 0 15,-36 17-15,17-17 16,-35 0-16,36 0 16,-36 0-16,18 0 15,-18 0-15,-17 0 16,-36 0 31,1 0-47</inkml:trace>
  <inkml:trace contextRef="#ctx0" brushRef="#br0" timeOffset="-190898.472">22666 2893 0,'35'-18'16,"-17"18"-16,35-17 15,-18 17-15,53-18 16,-17 18 0,-1 0-16,1 0 15,17 0-15,18-18 0,0 18 0,123 0 16,-123 0-16,123 18 16,-123-18-1,0 0-15,-18 0 0,-17 0 0,17 0 16,-70 0-1,-1 0-15,1 0 16,-53 0 0,17 0-16</inkml:trace>
  <inkml:trace contextRef="#ctx0" brushRef="#br0" timeOffset="-190048.997">22419 9878 0,'18'0'15,"-1"0"1,1 0 0,0 0-1,-1 17-15,19-17 0,69 18 16,-34 0-16,88-1 16,-54-17-16,-16 0 15,17 0-15,-18 0 0,0 0 16,53 0-1,-106 18-15,18-18 16</inkml:trace>
  <inkml:trace contextRef="#ctx0" brushRef="#br0" timeOffset="-189280.303">22613 13300 0,'-18'0'15,"1"0"-15,34 0 32,19 17-17,52-17 1,53 18-16,-70-18 16,34 0-16,1 0 0,18 0 15,105-18 1,-123 18-16,53 18 0,-106-18 15,-1 18 1,-16-1-16,-36 1 0</inkml:trace>
  <inkml:trace contextRef="#ctx0" brushRef="#br0" timeOffset="-188274.856">23883 13300 0,'-18'0'16,"36"0"0,0 17-16,-1-17 15,36 18-15,-17-18 16,16 18-16,-16-18 15,17 0-15,52 17 16,-52-17-16,0 0 16,-35 0-16</inkml:trace>
  <inkml:trace contextRef="#ctx0" brushRef="#br0" timeOffset="-176345.398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-175972.17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-175794.179">16193 18362 0,'0'0'16,"17"35"-16,-17-17 16,53 0-16,-35-1 0,52 1 15,-34 0 1,-1-18-16,35 17 15,-52-17-15,0 0 16,-1 0-16</inkml:trace>
  <inkml:trace contextRef="#ctx0" brushRef="#br0" timeOffset="-175656.382">16404 18344 0,'0'0'16,"0"53"-16,-17-17 15,17-1-15,0 18 16,0-36-16,17 1 0</inkml:trace>
  <inkml:trace contextRef="#ctx0" brushRef="#br0" timeOffset="-175400.282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-175000.386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-174761.224">17427 18327 0,'0'17'0,"18"-17"15,17 36-15,0-19 16,18 19-16,-35-19 15,17 1 1,-17 0-16,-18-1 0,18-17 16,-1 0-16</inkml:trace>
  <inkml:trace contextRef="#ctx0" brushRef="#br0" timeOffset="-174565.918">17674 18292 0,'0'0'0,"0"17"0,-35 1 15,17-1-15,-35 54 16,36-36-16,-19 36 16,36-36-16,-17-17 15,17 17-15,17 0 16,1-35-16</inkml:trace>
  <inkml:trace contextRef="#ctx0" brushRef="#br0" timeOffset="-174225.913">18009 18045 0,'0'17'0,"18"36"16,-18-18-16,18 36 15,-18-18 1,17-18-16,-17 18 0,18 35 16,-18-17-1,18-36-15,-18-17 0,0-1 16,17 1-16,1-36 16</inkml:trace>
  <inkml:trace contextRef="#ctx0" brushRef="#br0" timeOffset="-173786.852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-173071.076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-167128.398">5503 13300 0,'18'0'32,"17"0"-17,-17 0-15,52-18 16,-34 18 0,17 0-16,-18-18 0,18 18 15,17 0-15,-17 0 0,88 0 16,-52 18-1,-1-18-15,0 0 0,18 18 16,0-18-16,123 0 16,-123 0-16,88 0 15,-106 0-15,-17-18 0,17 18 16,-35-18-16,17 18 0,1 0 16,-54 0-1,19 0-15,-19 0 16,1 0 78,0 0-16,-18-17-63,17-1-15,1 1 16,-18-1-16,35-17 16,-35-1-1,18-34-15,-1 35 16,-17-18-16,18 0 0,0-71 15,-18 54-15,17-1 16,-17-70-16,18 53 16,-18-36-1,0 89-15,0-53 16,0 70-16,-18-35 16,18 36-16,-17-1 0,17 0 15,-18 1-15,18-1 16,0 0-1,0 1 1,-18-1 15,1 18-15,-1 0 0,1 0-16,-1-17 0,-53 17 15,36 0-15,-18-18 16,0 18-16,-53-18 15,36 18-15,-1 0 0,-87 0 16,69 0 0,1 0-16,-106 0 15,88 0-15,-123 0 16,123 0-16,-17 0 0,-124 18 16,123-18-16,-17 18 15,18-18-15,-18 0 16,-1 17-16,19-17 0,-142 18 15,142-18-15,-142 0 16,142 0-16,-1 0 16,1 0-16,-106 0 15,105-18-15,18 18 0,-105-17 16,105 17-16,18 0 16,-1-18-16,1 18 15,-53 0-15,71-18 16,-19 18-16,54 0 15,0 0-15,0 0 0,17 0 16,0 0-16,1 0 16,17 18 15,0 0-15,0-1-1,0 1-15,-18-18 0,18 35 16,0-17-16,0-1 15,0 1-15,0 35 16,0-18-16,0 0 16,0 18-16,0 0 0,0 106 15,0-88-15,0-1 16,18 18-16,-1-17 16,-17-1-16,18 1 0,17 53 15,-17-89-15,17 53 16,-17-53-16,-1-17 15,19 17-15,-19-17 16,19 17 0,-19-17-16,1-18 15,-18 17-15</inkml:trace>
  <inkml:trace contextRef="#ctx0" brushRef="#br0" timeOffset="-163427.666">18080 18680 0,'0'17'47,"-18"-17"-16,18 18-15,18-18-1,0 0 1,17 18 0,0-18-16,18 0 15,53 0-15,-53 0 16,70 0 0,-52 0-16,70 0 0,-71 0 15,54 0 1,-89 17-16,71-17 15,-88-17-15,17 17 0</inkml:trace>
  <inkml:trace contextRef="#ctx0" brushRef="#br0" timeOffset="-148850.173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-148228.199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-147521.548">23883 17074 0,'0'18'31,"18"-18"-15,-1 18-16,19 17 15,-1-35-15,0 35 16,-17-17-16,17 0 0,-17-1 15,17 18-15,-17-35 16,-1 18 0</inkml:trace>
  <inkml:trace contextRef="#ctx0" brushRef="#br0" timeOffset="-147305.054">24130 17057 0,'-35'17'16,"70"-34"-16,-88 52 0,35 18 16,1-18-16,-1 18 15,18-35-15,0-1 0,0 1 16,0 0-16,18-18 15,-18 17-15,17-34 0</inkml:trace>
  <inkml:trace contextRef="#ctx0" brushRef="#br0" timeOffset="-146914.201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-145620.346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-144684.259">25153 17163 0,'0'17'62,"18"-17"-62,-1 18 16,19 0-16,-36-1 16,17 1-16,1-1 0,17 1 15,-17-18-15,-1 18 0,1-1 16,0-17 0,-1 18-16,1-18 15,-18-18 1</inkml:trace>
  <inkml:trace contextRef="#ctx0" brushRef="#br0" timeOffset="-144473.973">25400 17092 0,'0'0'16,"-35"35"-16,17-17 0,0 0 16,-52 70-1,52-71-15,1 19 16,-1-19-16,0 19 16,18-19-16,0 1 0</inkml:trace>
  <inkml:trace contextRef="#ctx0" brushRef="#br0" timeOffset="-143500.111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-143012.28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-137928.193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-137650.653">23248 17833 0,'0'0'16,"35"18"-16,-17-18 0,0 17 0,-18 36 15,0-18 1,0 18-16,-18-17 16,18-19-16,-18 19 0,1-19 15,17 1-15,-18 17 16,36-17-16,17-1 15,0 1 1,53-18-16,-35 0 16,-17 0-16</inkml:trace>
  <inkml:trace contextRef="#ctx0" brushRef="#br0" timeOffset="-137261.452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-137145.26">24359 18186 0,'18'0'15,"0"0"1,-1 0 0,1 17-16</inkml:trace>
  <inkml:trace contextRef="#ctx0" brushRef="#br0" timeOffset="-136878.666">24500 17815 0,'0'18'15,"0"17"1,18-17-16,-18 70 15,18-53-15,-18 18 16,17 0-16,1 18 16,-18-36-16,0 0 15,18 1-15,-18-19 16</inkml:trace>
  <inkml:trace contextRef="#ctx0" brushRef="#br0" timeOffset="-136677.942">24730 18115 0,'17'0'0,"1"0"0,-53 0 0,105 0 16,-52 0-16,17 0 0,0 0 15,18 0 1,-17-17-16,-19-1 15,-17 0-15</inkml:trace>
  <inkml:trace contextRef="#ctx0" brushRef="#br0" timeOffset="-136499.134">24871 17956 0,'17'106'15,"-34"-212"-15,34 248 16,-17-107-16,0 18 0,0 17 16,0-34-16,0-19 15,0 18-15,0-17 0</inkml:trace>
  <inkml:trace contextRef="#ctx0" brushRef="#br0" timeOffset="-136148.69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-135860.842">25506 18150 0,'0'0'16,"-18"-17"-16,1 17 15,-1 17-15,0-17 16,1 18-16,17 0 0,17 35 16,-17-36-16,18 19 15,0-19-15,17 1 0,0-1 16,-17 1-1,-1 0-15,-34-18 32,-19 0-32,19 0 15,-1 0-15,1 0 16,-1 0-16,0 0 16</inkml:trace>
  <inkml:trace contextRef="#ctx0" brushRef="#br0" timeOffset="-135682.072">25894 18344 0,'0'0'0,"0"18"16,-35 35-1,17-35-15,0 17 0,-17 0 16,0-17-16,17-18 15</inkml:trace>
  <inkml:trace contextRef="#ctx0" brushRef="#br0" timeOffset="-134563.698">26688 17956 0,'0'-35'15,"0"17"-15,0 36 47,17 53-31,-17-18-16,0 70 15,0-70-15,0 53 16,18-71-16,-18 0 16,18 1-16,-1 17 0,1-53 15,-1 17-15,1-17 16,-18-17-16,0-19 15</inkml:trace>
  <inkml:trace contextRef="#ctx0" brushRef="#br0" timeOffset="-134329.663">27058 18150 0,'0'0'16,"18"36"-16,-1-19 0,19 1 15,17 17-15,-18-17 16,0 0-16,0-1 0,-17 1 16,0-1-16,-1-17 0,-17 18 15</inkml:trace>
  <inkml:trace contextRef="#ctx0" brushRef="#br0" timeOffset="-134130.753">27340 18115 0,'-35'18'16,"70"-36"-16,-88 36 0,36 17 0,-36 18 15,18-18 1,17 18-16,0-18 0,18 1 0,0-19 16,0 19-16,0-19 15,18-17-15,0 18 0</inkml:trace>
  <inkml:trace contextRef="#ctx0" brushRef="#br0" timeOffset="-133268.008">27658 17939 0,'17'0'0,"-17"-18"15,0 36 32,0 17-47,0 0 16,0 1-16,18-1 0,-18 71 16,0-53-1,0-18-15,18 18 0,-18-18 16,0 0-16,17 36 15,1-53-15,-18-1 0,18 1 16,-18-36 0,0 1-1</inkml:trace>
  <inkml:trace contextRef="#ctx0" brushRef="#br0" timeOffset="-132861.342">28011 18150 0,'0'0'15,"0"36"-15,0-19 0,17 19 16,1-19-16,17 19 15,0-19 1,1 1-16,-19-1 16,19 1-16,-19 0 0,19-1 15,-19 1-15</inkml:trace>
  <inkml:trace contextRef="#ctx0" brushRef="#br0" timeOffset="-132684.993">28205 18221 0,'0'0'0,"-18"35"16,-17 18-16,-1 0 16,19-18-16,17 18 15,-18-35-15,18 0 16,0-1-16,0 1 15</inkml:trace>
  <inkml:trace contextRef="#ctx0" brushRef="#br0" timeOffset="-132344.761">28522 18062 0,'0'18'16,"0"0"-1,0 34-15,0-16 16,18 52-16,-18-53 16,0 18-16,17 35 15,-17-70-15,0 17 16,0 0-16,18-17 0,-18 0 0,18-18 16,-1 0-1</inkml:trace>
  <inkml:trace contextRef="#ctx0" brushRef="#br0" timeOffset="-131923.386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-131619.625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-131489.356">29704 18644 0</inkml:trace>
  <inkml:trace contextRef="#ctx0" brushRef="#br0" timeOffset="-130314.981">27005 17374 0,'88'0'15,"-17"0"-15,70 0 16,-70-17-16,-1 17 0,1 0 16,35-18-16,-54 18 15,-34 18-15,-36-18 16,1 0-1</inkml:trace>
  <inkml:trace contextRef="#ctx0" brushRef="#br0" timeOffset="-129972.489">27358 17145 0,'0'0'0,"-18"0"32,-35 18-32,18-18 15,-35 17-15,34 1 16,-17 0-16,18-1 0,-18 18 15,36-17 1,-1 17-16,18-17 16,35 35-16,0-35 15,54 35-15,-54-36 16,53 36-16,-53-35 16,1-1-16,-19 19 15</inkml:trace>
  <inkml:trace contextRef="#ctx0" brushRef="#br0" timeOffset="-110344.17">25629 1764 0,'-17'-18'0,"-1"-17"15,0 17-15,-17 1 16,17-1-16,-17 18 16,-53 0-16,53 0 15,-18 0-15,18 18 0,-18-18 16,-53 53 0,71-18-16,-1 0 0,1 18 15,0 18-15,17-1 0,0 89 16,1-71-16,34 0 15,-17-17-15,36 88 16,-19-89-16,36 1 16,-17-1-16,69 54 15,-34-71-15,70 17 16,-70-52-16,87 0 16,-69-36-16,52-35 15,-71 0-15,-17 0 0,53-88 16,-18-53-1,-70 88-15,-1 0 16,-52-123-16,17 123 16,-34 18-16,-19 0 0,-70-18 15,70 71-15,-87 17 16,105 18 0,-53 35-16,71 1 15</inkml:trace>
  <inkml:trace contextRef="#ctx0" brushRef="#br0" timeOffset="-109291.607">24589 8925 0,'0'-17'0,"0"-19"16,0 19-16,-18-36 15,0 35-15,1 1 0,-1-1 16,0 0-16,-34 1 16,-1 17-16,0 17 15,0 1-15,-18 17 0,-52 36 16,52-36-16,1 18 15,17 0-15,-18 0 0,18 17 16,-17 71-16,34-70 16,36 88-1,0-89-15,89 71 16,-19-70-16,18-18 16,1 0-16,16 0 0,1-18 0,88 18 15,-88-35-15,-18-18 16,89 17-1,-107-34-15,1-1 0,-18-17 16,0-1-16,0-87 16,-36 70-16,-17-35 0,0 17 15,-17-17-15,-54-106 16,36 88-16,-18 0 0,0 18 16,-18 18-16,-35-36 15,36 70-15,17 19 16,0-1-16,0 18 0,0 18 15,18-1 1,17 19-16</inkml:trace>
  <inkml:trace contextRef="#ctx0" brushRef="#br0" timeOffset="-108075.886">25929 12435 0,'0'0'16,"0"-35"-16,0 18 0,0-19 16,0 19-16,0-1 0,0 0 15,-17 1-15,-19-1 16,1 18-16,0 0 16,-18 0-16,18 0 0,-71 35 15,35 1-15,18-19 16,-17 19-16,-1-1 15,18 0-15,-17 0 0,-36 71 16,71-53-16,-1 0 16,1 70-16,35-52 15,0 0-15,35-1 16,18-17-16,0 18 0,18-1 0,87 18 16,-52-52-1,-18-1-15,106-17 16,-88-18-16,0-18 0,-18-17 15,53-36 1,-88 18-16,-17 0 0,-1-17 0,-35 17 16,-18-106-1,-52-35-15,-1 106 0,18 17 16,-106-35 0,18 54-16,88 52 15,-17 17-15,35 18 0,-1 1 16</inkml:trace>
  <inkml:trace contextRef="#ctx0" brushRef="#br0" timeOffset="-107063.795">26247 16651 0,'0'0'0,"0"-18"0,-36-17 16,19 18-16,-19-19 15,1 19 1,-18-36-16,0 35 16,18 18-16,0-18 0,-71 36 15,53 0 1,-17 17-16,17 0 0,0 18 15,0 0-15,0 0 0,-35 88 16,70-53-16,0-17 16,1 52-16,34-70 15,-17 0-15,36 0 16,-1 0-16,0 0 0,89 53 16,-54-53-16,71 53 15,-52-71-15,-1 0 16,70-17-16,-69-18 15,-1-18-15,71-52 16,-106 17-16,17-18 0,-35 18 16,1-17-16,-1-72 15,-35 54-15,0 0 16,-18 0-16,-70-106 16,18 88-16,-1 18 0,0 35 15,-17 0-15,0 18 0,17 17 16,-17 18-16,0 18 15</inkml:trace>
  <inkml:trace contextRef="#ctx0" brushRef="#br0" timeOffset="-103638.604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-103215.3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-102793.457">29598 12524 0,'18'0'16,"-1"17"-1,19 1 1,-19 0-16,19 17 0,16 18 16,-16-36-16,-1 19 15,18-1-15,-18-17 16,-17-18-16,-1 17 15,-17-34 1</inkml:trace>
  <inkml:trace contextRef="#ctx0" brushRef="#br0" timeOffset="-102604.041">29933 12471 0,'-17'17'0,"-1"36"16,-17-17 0,17-1-16,0 0 0,-17 18 15,-18 35-15,36 0 16,17-70-16,0 17 16</inkml:trace>
  <inkml:trace contextRef="#ctx0" brushRef="#br0" timeOffset="-102059.606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-101641.891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-101225.577">31186 12488 0,'-18'0'16,"36"18"-1,-1 0 1,1 17-16,17 18 15,0-36-15,18 36 16,-17-17-16,17-1 16,-36-35-16,18 18 15,-52-18 1,-18-18 0</inkml:trace>
  <inkml:trace contextRef="#ctx0" brushRef="#br0" timeOffset="-100996.103">31556 12400 0,'-18'0'16,"-35"53"-1,36-35-15,-36 52 16,35-34-16,1-1 16,-19 18-16,1 0 15,0 17 1,17-52-16</inkml:trace>
  <inkml:trace contextRef="#ctx0" brushRef="#br0" timeOffset="-99615.397">31768 12400 0,'53'0'16,"-18"0"-16,53 0 15,-53 0-15,36 18 16,-53-1 0,-18 19-16,0-19 15,-18 19-15,0-1 0,-35 35 16,36-34-16,-19 34 15,19-34 1,17 16-16,0-34 16,35 0-16,0-1 15,36-17-15,-36 0 16,0-17-16</inkml:trace>
  <inkml:trace contextRef="#ctx0" brushRef="#br0" timeOffset="-99200.534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-98881.454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5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3874,'0'0'128,"0"0"240,0 0 913,-79 107-481,53-57-640,1 1-128,4 1-32,3 0-320,6-8-1665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13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11 1088,'0'0'203,"0"0"277,0 0 425,0 0-142,0 0-307,0 0-13,-13-10 2169,6 10-2608,1 1-1,0 0 1,-1 0 0,1 0-1,0 1 1,0 0 0,0 0-1,0 1 1,0 0 0,0 0 0,1 0-1,-1 0 1,1 1 0,0 0-1,0 0 1,0 1 0,1-1 0,-1 1-1,1 0 1,0 0 0,-2 5-4,1-3-9,1 0 0,0 1 0,1-1 0,0 1 0,0 0 0,0 0 1,1 0-1,0 0 0,0 0 0,1 1 0,1-1 0,-1 0 0,1 1 1,0-1-1,1 1 0,1 6 9,0-13-14,-1 1 0,0-1-1,1 1 1,-1-1 0,1 1 0,0-1 0,0 0 0,0 0 0,0 0-1,0 0 1,1 0 0,-1 0 0,0-1 0,1 1 0,-1-1 0,1 0-1,0 1 1,-1-1 0,1-1 0,0 1 0,0 0 0,0-1 0,0 1 0,-1-1-1,1 0 1,3 0 14,4 1-85,-1 0-1,1-1 1,-1 0-1,1-1 1,-1 0 0,1-1-1,8-2 86,-12 2-34,0-1-1,-1 1 1,1-1-1,-1-1 1,0 1-1,0-1 1,0 0-1,0 0 1,-1 0-1,1-1 1,-1 0-1,0 0 1,0 0-1,-1 0 1,0 0-1,0-1 1,0 1-1,0-1 1,-1 0-1,0 0 1,-1 0-1,1 0 1,-1 0-1,0 0 1,0-1-1,-1 1 1,0 0-1,0-5 35,-1 8 0,1 1 0,-1-1-1,0 1 1,0-1 0,0 1-1,0-1 1,0 1 0,-1 0 0,1-1-1,-1 1 1,1 0 0,-1 0-1,0 0 1,0 0 0,0 1 0,0-1-1,0 0 1,0 1 0,0-1-1,-1 1 1,1 0 0,0 0-1,-1 0 1,1 0 0,-1 0 0,1 1-1,-3-1 1,5 1-34,0 0-17,0 0-24,0 0-10,0 0-17,1 35 4,6-13 261,1 0 1,1-1-1,10 18-163,13 31 582,-30-64-551,11 26 337,-2 2 0,-1-1 0,2 17-368,-11-42 121,1 0 1,-1 0 0,0 0 0,-1 0 0,0 0 0,0 0 0,-1 1 0,0-1 0,-1 0 0,1 0 0,-1 0-1,-1-1 1,0 1 0,0 0 0,0-1 0,-1 0 0,-3 5-122,-4 2 238,-2 0 0,0-1-1,-1-1 1,0 1 0,-1-2 0,0 0-1,0-1 1,-17 7-238,9-5 73,-1-2 0,0 0 0,0-2 0,-1 0 0,0-2 0,-5 0-73,24-5-87,-23 2-224,29-3 176,-1 0 1,0 0-1,1 0 0,-1 0 1,1 0-1,-1 0 1,0 0-1,1 0 0,-1-1 1,1 1-1,-1 0 1,0 0-1,1 0 0,-1-1 1,1 1-1,-1 0 0,1-1 1,-1 1-1,1 0 1,-1-1-1,1 1 0,0-1 1,-1 1-1,1-1 1,0 1-1,-1-1 0,1 1 1,0-1-1,-1 1 1,1-1-1,0 0 0,0 1 1,0-1-1,0 1 1,-1-1-1,1 0 0,0 0 135,0-23-3916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1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 2977,'0'0'1081,"0"0"-337,0 0 99,0 0-443,-11 7-312,-2 4-6,-1 0 0,2 1-1,0 1 1,0 0-1,1 1 1,1 0-1,0 1 1,1 0-1,-1 3-81,-8 16 108,2 0 0,2 2 1,1-1-1,2 2 0,1 0 0,2 0 0,1 0 1,2 1-1,2 0 0,2 0 0,2 25-108,-2-60-24,2 1 1,-1-1-1,0 0 1,1 1-1,-1-1 1,1 0-1,0 1 0,0-1 1,0 0-1,1 0 1,-1 0-1,1 0 0,0 0 1,0 0-1,0 0 1,0-1-1,0 1 1,0-1-1,1 1 0,-1-1 1,1 0-1,0 0 1,0 0-1,0 0 1,0-1-1,0 1 0,0-1 1,0 0-1,0 1 1,0-1-1,1-1 0,-1 1 1,0 0-1,1-1 1,-1 0-1,1 0 1,-1 0 23,5 0-89,0-1 0,0 0 0,-1 0 0,1-1 0,0 0 0,-1 0 0,1-1 0,-1 0 0,0 0 0,0 0 0,0-1 0,-1 0 1,1-1-1,-1 0 0,4-3 89,-3 2-33,0-1 0,0 1 0,-1-1 0,0 0 0,-1-1 1,1 1-1,-1-1 0,-1 0 0,0 0 0,0-1 0,0 1 0,-1-1 1,0 0-1,-1 0 0,0 0 0,0 0 0,-1 0 0,0-1 0,-1 0 33,0 9 16,0-1 1,-1 1-1,1-1 0,-1 1 0,1-1 0,-1 1 0,1 0 0,-1-1 0,0 1 0,1-1 0,-1 1 0,0 0 0,0 0 0,0 0 0,0-1 0,0 1 0,-1 0 0,1 0 0,0 0 0,0 1 1,-1-1-1,0-1-16,-2 0 17,-1 1 1,1-1 0,-1 1 0,0-1 0,1 1 0,-1 0 0,0 1 0,-1-1-18,-7 1-32,0 0 0,1 0 0,-1 1 0,0 1 0,1 0 0,-4 2 32,3 0-254,0 1 1,0 1-1,1 0 1,-10 7 253,-54 36-2708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21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40 704,'0'0'483,"0"0"-107,0 0 19,0 0 29,0 0-23,0 0-81,-11 10 715,84-60-1550,-69 76 195,-4 1 404,0-1 0,-2 0 0,-1 0 0,-2 0 0,0 0 0,-1-1 0,-2 0 0,-1 0 0,0 0 0,-2-2 0,-1 1 0,-1-1 0,-1-1 0,-6 8-84,6-13 85,0 0 0,-1 0-1,-16 12-84,26-24 18,0-1 0,-1 0 0,1 0 0,-1 0 1,0 0-1,0-1 0,0 0 0,-1-1 0,1 1 0,-1-1 0,1 0 0,-1-1 0,0 0 0,-4 1-18,10-3-28,-1 1 0,1 0 0,0-1 0,0 1 0,0-1 0,0 0 0,0 1 0,-1-1 0,1 0-1,0 0 1,1 1 0,-1-1 0,0 0 0,0 0 0,0 0 0,0 0 0,1 0 0,-1 0 0,0 0 0,1-1 0,-1 1-1,1 0 1,0 0 0,-1 0 0,1-1 0,0 1 0,0 0 0,-1 0 0,1-1 0,0 1 0,0 0 0,1-1 28,-2-54-950,2 41 768,25 16-74,-15 6 315,-2 0 1,1 1-1,-1 0 0,0 0 1,-1 1-1,0 0 0,3 5-59,-2-3 38,1 0 0,0 0 0,1-1 0,0-1 1,5 4-39,-10-9-14,-1-1 1,1 0 0,0 0 0,0 0 0,0-1 0,0 0 0,1 0 0,-1 0 0,0-1 13,17 0-627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25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2689,'0'0'1030,"0"0"-592,0 0 405,0 0-59,10 12-499,15 11-264,-1 1 0,5 8-21,-14-15-204,0 0-1,1-1 1,1-1 0,1 0-1,0-1 1,10 5 204,-26-17-245,1-1-1,1 0 1,-1 1 0,0-1 0,0 0 0,0 0-1,1-1 1,-1 1 0,0-1 0,1 0 0,1 0 245,10 0-2044</inkml:trace>
  <inkml:trace contextRef="#ctx0" brushRef="#br0" timeOffset="324.722">280 133 2417,'0'0'560,"0"0"-143,0 0 815,0 0-303,0 0-497,0 0-224,-137 125-48,110-73-80,-1 1-80,0-1-240,3 0-721,6-8-1504</inkml:trace>
  <inkml:trace contextRef="#ctx0" brushRef="#br0" timeOffset="672.949">525 1 1953,'0'0'2961,"0"0"-2961,0 0 0,0 0 128,0 0 337,-32 149-257,19-83 80,-4 1-32,-4-4-176,-3-4-48,3-3-32,4-6 0,6-10-336,7-7-673,4-14-511,0-15-721</inkml:trace>
  <inkml:trace contextRef="#ctx0" brushRef="#br0" timeOffset="1222.186">848 66 160,'0'0'971,"0"0"112,0 0 198,0 0-337,0 0-274,9-24 1918,-8 23-2611,0 0 0,1 0 0,-1 0 0,0 0 0,0 1 0,0-1 0,1 1-1,-1-1 1,0 1 0,1-1 0,-1 1 0,1 0 0,-1-1 0,0 1 0,1 0 0,-1 0 0,1 0 0,-1 0 0,0 0 0,1 1 0,-1-1 0,2 0 23,-2 1-15,0 0 0,0 0 0,0 0 0,-1 0 0,1 0 0,0 0 0,0 0 0,0 0 0,-1 0 1,1 0-1,0 0 0,-1 1 0,1-1 0,-1 0 0,0 0 0,1 1 0,-1-1 0,0 0 0,0 1 15,1 11-37,0-1-1,-2 0 1,1 1-1,-3 11 38,2-15 2,-1 4 2,-1 0 0,0-1 0,-1 1 0,0 0 0,-1-1 0,-1 0 1,0 0-1,0-1 0,-1 1 0,-4 3-4,-17 22 28,-2-1 1,-13 10-29,-18 21-8,115-102-5170,-53 34 5165,0 0 0,-1 0 0,1 0 1,0 1-1,1-1 0,-1 0 0,0 0 0,0 1 0,0-1 0,0 1 0,0-1 0,1 1 0,-1-1 1,0 1-1,1 0 0,-1 0 0,0 0 0,0-1 0,1 1 0,-1 1 0,0-1 0,1 0 1,-1 0-1,1 0 13,-1 2 144,0-1-1,0 1 1,0-1 0,-1 1 0,1 0 0,0-1 0,-1 1-1,1 0 1,-1 0 0,0-1 0,1 1 0,-1 0 0,0 0 0,0 0-144,3 16 512,-3-13-403,1 0 1,0 0-1,0 0 0,1-1 1,0 1-1,-1 0 0,1-1 1,1 1-1,-1-1 0,3 4-109,-3-6-118,1-1-1,-1 1 0,0 0 0,1-1 1,-1 1-1,1-1 0,0 1 0,-1-1 0,1 0 1,0 0-1,0-1 0,0 1 0,0-1 1,-1 1-1,1-1 0,0 0 0,0 0 1,0 0-1,0 0 119,17 0-2724</inkml:trace>
  <inkml:trace contextRef="#ctx0" brushRef="#br0" timeOffset="1737.549">1127 62 416,'0'0'1516,"0"0"-1036,0 0 232,0 0-74,0 0-433,13-4-159,1-1-22,-10 2-3,1 1 0,0 0 1,1 1-1,-1-1 0,0 1 1,0 0-1,1 0 0,-1 1 1,0-1-1,2 1-21,-5 1 26,-1 0 1,1-1-1,-1 1 0,0 0 0,1 0 1,-1 0-1,0 0 0,0 0 1,0 0-1,0 0 0,0 0 1,0 0-1,0 1 0,0-1 0,0 0 1,0 1-1,-1-1 0,1 1 1,-1-1-1,1 1 0,-1-1 0,1 1 1,-1-1-1,0 1 0,0-1 1,0 1-1,0-1 0,0 1 1,0 0-1,0-1 0,-1 2-26,-4 53 356,-2-40-304,-2 0 0,1-1 0,-2 0 0,0 0 1,-1-1-1,0-1 0,-1 0 0,-7 6-52,-24 28 135,15-13-88,-65 85-11,80-100-35,1 0 0,1 0 0,0 1 0,2 1 0,-4 11-1,12-28-19,-1 0-1,1-1 0,-1 1 0,1 0 1,1 0-1,-1 0 0,0 0 0,1 0 1,0 0-1,0 0 0,0 0 0,1 0 1,-1 0-1,1 0 0,0 0 0,1 2 20,-1-3-67,1-2 1,0 1-1,0 0 0,0 0 0,0 0 1,0-1-1,0 1 0,1-1 0,-1 0 1,0 0-1,1 0 0,-1 0 0,1 0 1,-1 0-1,1 0 0,-1-1 0,1 0 1,0 1-1,-1-1 0,1 0 0,0 0 1,-1 0-1,4-1 67,-1 0-53,0 1 0,1-1 0,-1 0 0,0-1-1,1 1 1,-1-1 0,0 0 0,0-1 0,0 1 0,-1-1 0,1 0 0,-1 0 0,1 0-1,-1-1 1,0 1 0,0-1 0,-1 0 0,1 0 0,-1-1 0,0 1 0,0-1 0,0 1-1,0-1 1,-1 0 0,0 0 0,0 0 0,0 0 0,0-3 53,1-3 300,0 0 1,0 0 0,-1 0-1,-1 0 1,0 0-1,0-1 1,-1 1-1,0 0 1,-1 0-1,-1-1 1,0 1-1,0 0 1,-4-10-301,-2 5 420,0 0 0,-1 1 0,0 0 0,-7-6-420,8 12 194,1-1 0,0-1 0,0 1 0,1-1 0,1 0 0,0-1 0,0 1 0,1-1 0,0 0 0,-1-11-194,4 19-133,1 0-1,0 0 1,0 1-1,1-1 1,-1 0 0,1 0-1,0 0 1,0 1-1,0-1 1,0 0 0,1 1-1,-1-1 1,1 1 0,0 0-1,2-3 134,30-32-4023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2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41 320,'0'0'438,"0"0"-70,0 0-131,0 0-82,0 0-30,10-1-21,-6 0-67,25 0-3,-28 1-23,0 0 0,0 0 0,0 0 0,0 0 0,0 0 0,0 1 0,0-1 0,0 0 0,0 1 0,0-1 0,-1 1 0,1-1 0,0 1 0,0-1 1,-1 1-1,1 0 0,0-1 0,0 1 0,-1 0 0,1-1 0,-1 1 0,1 0 0,-1 0 0,1 0 0,-1-1 0,1 1 0,-1 0 0,0 0 0,1 0 0,-1 0 0,0 0 0,0 0 0,0 0-11,1 15 167,0 0-1,-2 0 0,0 0 0,0 0 0,-2 0 0,0-1 1,-1 1-1,0-1 0,-1 1 0,-1-1-166,-8 15 128,-1-1-1,-1-1 1,-1 0-1,-12 12-127,4-6 55,5-9 58,2 1 1,-5 10-114,19-28-15,0 0 0,0 0 1,1 0-1,0 1 1,0-1-1,1 1 1,0 0-1,1-1 1,0 1-1,0 5 15,1-13-23,0 0-1,0-1 1,0 1-1,0 0 1,0-1-1,1 1 1,-1 0-1,0-1 1,0 1-1,1-1 1,-1 1-1,1 0 1,-1-1-1,0 1 1,1-1-1,-1 1 1,1-1-1,-1 0 1,1 1-1,-1-1 1,1 1-1,-1-1 1,1 0-1,0 1 1,-1-1-1,1 0 1,0 0-1,-1 1 1,1-1 23,27 3-429,27-12-219,-51 7 607,1 0 0,-1-1-1,0 1 1,0-1 0,0 0 0,-1 0 0,1 0 0,-1 0 0,1-1-1,-1 0 1,0 1 0,-1-1 0,1 0 0,-1 0 0,1-1 0,-1 1-1,0 0 1,-1-1 0,1 1 0,-1-1 0,0 0 0,1-3 41,-1 1 73,0 1 0,-1-1 0,1 0 0,-2 0 0,1 0 0,-1 0 0,1 0 0,-2 1 0,1-1-1,-1 0 1,0 1 0,-1-1 0,1 1 0,-1 0 0,-3-5-73,-8-8 220,-1 0-1,-1 1 1,-7-6-220,-39-48 379,61 70-431,-1 0 0,1 0 0,-1 0-1,1 0 1,0 0 0,0 0 0,0 0 0,0 0 0,0-1 0,1 1-1,-1 0 1,0-1 0,1 1 0,0 0 0,0-1 0,-1 1-1,1 0 1,1-1 0,-1 1 0,0-1 0,1 1 0,-1 0-1,1-1 1,0 1 0,-1 0 0,1 0 0,0-1 0,0 1-1,1 0 1,-1 0 0,0 0 0,1 0 0,-1 1 0,1-1-1,0 0 1,0 0 0,-1 1 0,2-1 52,26-12-1273</inkml:trace>
  <inkml:trace contextRef="#ctx0" brushRef="#br0" timeOffset="573.556">474 167 1361,'0'0'912,"0"0"-688,0 0-82,0 0 79,9-7-181,-2 1-35,0 1-1,0 0 1,0 1 0,0 0 0,1 0-1,-1 0 1,1 1 0,0 0-1,0 1 1,0 0 0,1 0 0,-1 1-1,8-1-4,-8 2 17,-5-1-13,1 0 0,-1 1 0,1 0 0,-1 0 0,0 0 0,1 0-1,-1 1 1,1-1 0,-1 1 0,0 0 0,3 1-4,-5-1 26,1 1 0,-1-1 0,0 1 0,0 0 0,0-1 0,0 1 0,0 0 0,0 0 0,0 0 0,0 0 0,-1 0 0,1 0 0,-1-1 0,0 2 0,1-1 0,-1 0 0,0 0 0,0 0 0,0 0 0,-1 0 0,1 1-26,0 12 84,-1-1 0,0 0 1,-1 0-1,-1 0 0,0-1 0,-1 1 1,0-1-1,-1 1 0,0-1 0,-1-1 0,-1 1 1,0-1-1,-1 0 0,-6 7-84,-9 14 210,-1-2-1,-1 0 0,-2-2 1,-2 0-210,29-28 21,0-1 1,0 0-46,0 0-75,0-1 30,0-1-95,-1 1 0,1 0-1,0 0 1,0-1-1,0 1 1,1 0-1,-1-1 1,0 1-1,0 0 1,1 0-1,-1 0 1,1-1-1,-1 1 1,1 0-1,-1 0 1,2-1 164,6-6-2612</inkml:trace>
  <inkml:trace contextRef="#ctx0" brushRef="#br0" timeOffset="1082.922">485 146 720,'0'0'934,"0"0"-280,0 0-246,0 0-56,0 0 16,3 2 32,5 11-172,-1 0-1,-1 0 1,0 0-1,-1 1 0,0-1 1,-1 1-1,-1 3-227,10 25 404,7 22 51,34 91 198,-44-131-827,0-1-1,2 0 0,1-1 0,0 0 1,5 3 174,4-5-1338,-22-19 1269,1-1-1,0 1 1,-1-1 0,1 0 0,0 1-1,-1-1 1,1 0 0,0 0 0,0 1-1,0-1 1,-1 0 0,1 0 0,0 0-1,0 0 1,0 0 0,-1 0 0,1 0-1,0 0 1,0 0 0,0-1 0,-1 1-1,1 0 1,0 0 0,0-1 0,-1 1-1,1 0 1,0-1 0,-1 1 0,1-1-1,0 1 1,-1-1 0,1 1 0,-1-1-1,1 0 1,-1 1 69,11-23-1649</inkml:trace>
  <inkml:trace contextRef="#ctx0" brushRef="#br0" timeOffset="1430.12">732 225 960,'0'0'1393,"0"0"-96,0 0 143,0 0-319,0 0-497,0 0-256,-136 42 48,91 13 81,-6 7 111,2 1-224,2 0-272,5-3-112,12-5-144,13-9-1232,12-9-673,5-16-785</inkml:trace>
  <inkml:trace contextRef="#ctx0" brushRef="#br0" timeOffset="1894.046">1022 88 2625,'0'0'51,"0"0"133,0 0 232,0 0-122,2-9-393,-2 5 88,0 1 9,0 1-1,0-1 1,1 0-1,-1 1 1,1-1-1,-1 1 1,1-1-1,0 1 1,0 0-1,0-1 1,0 1-1,0 0 1,1 0-1,-1-1 1,0 1-1,1 0 1,0 0-1,0 1 1,-1-1-1,1 0 1,0 1-1,0-1 1,1 1-1,-1-1 0,0 1 1,0 0-1,1 0 1,-1 0-1,0 0 1,1 1-1,-1-1 1,1 0-1,-1 1 1,3 0 2,-4 3 43,0-1 0,0 1 1,0 0-1,0 0 0,0 0 0,-1 0 0,1 0 1,-1 1-1,0-1 0,0 0 0,0 0 1,0 0-1,-1 0 0,1 0-43,0 3 118,0 11 65,0-1 1,-1 0-1,-1 1 1,0-1-1,-1 0 0,-1 0 1,-1-1-1,0 1 1,-1-1-1,0 0 0,-2 0 1,-7 11-184,-2 0 238,-2-1 1,0 0-1,-2-2 1,0-1-1,-2 0 1,0-2-1,-2 0 1,0-2-1,-1-1 1,-4 1-239,27-16 93,12-23-1053,-5 14 766,1 1-1,-1 0 1,1 0 0,0 0-1,1 0 1,-1 1 0,1 0-1,0 0 1,1 1 0,-1-1-1,1 1 1,-1 1 0,1-1-1,1 1 1,-1 1 0,0-1-1,1 1 1,-1 0 0,4 0 194,-10 3 30,0-1 1,1 1-1,-1-1 1,0 1-1,0-1 1,1 1-1,-1-1 1,0 1-1,0 0 1,0 0-1,0 0 1,0 0-1,0 0 1,0 0 0,0 0-1,-1 0 1,1 0-1,0 0 1,-1 0-1,1 0 1,0 0-1,-1 1 1,1-1-1,-1 0 1,0 1-31,13 44 761,-8-26-405,-2-11-253,0 1 0,1-1 0,0 0 0,0-1 0,4 6-103,-6-12-76,0 1 0,0-1 0,0 0 1,0 1-1,0-1 0,0 0 0,1-1 1,-1 1-1,1 0 0,-1-1 1,1 1-1,0-1 0,-1 0 0,1 0 1,0 0-1,0 0 0,0 0 0,0-1 1,0 1-1,0-1 76,22 1-2316</inkml:trace>
  <inkml:trace contextRef="#ctx0" brushRef="#br0" timeOffset="2424.705">1203 58 4066,'0'0'1235,"0"0"-821,0 0 178,0 0-293,21-9-249,70-29-47,-87 37 3,0-1-1,0 0 1,0 1-1,1 0 1,-1 0-1,0 0 1,1 0 0,-1 1-1,1 0 1,-1 0-1,1 0 1,-1 0-1,1 1 1,-1 0 0,0 0-1,1 0 1,3 2-6,-5-2 11,-1 1 0,1 0 1,-1 0-1,0 0 0,1 0 1,-1 0-1,0 0 0,-1 1 0,1-1 1,0 1-1,-1-1 0,1 1 1,-1 0-1,0 0 0,0-1 1,0 1-1,0 0 0,0 0 1,0 2-12,0 7 37,0 0 0,-1 1 1,0-1-1,0 0 0,-2 1 1,1-1-1,-2 0 0,0 0 1,0-1-1,-2 5-37,-13 23 68,-1-1 1,-2-1-1,-1-1 1,-2-1-1,-6 5-68,4-6 0,2 2 0,1 1 0,1 1 0,-14 36 0,35-72-16,0 0 1,0 0-1,1 0 1,-1 0 0,0 0-1,1 0 1,0 0-1,-1 0 1,1 1-1,0-1 1,0 0 0,0 0-1,0 0 1,1 0-1,-1 1 1,1-1 15,-1-1-29,0-1 0,1 1 0,-1 0 0,1-1 0,-1 1 0,1-1 0,0 1 1,-1-1-1,1 1 0,-1-1 0,1 0 0,0 1 0,-1-1 0,1 1 0,0-1 0,0 0 0,-1 0 0,1 0 0,0 1 0,0-1 0,-1 0 0,1 0 0,0 0 1,0 0-1,-1 0 0,1 0 0,0 0 0,0-1 29,5 0-85,1-1 1,-1 0-1,0 0 1,0 0-1,-1-1 1,1 0 0,-1 0-1,1 0 1,2-3 84,7-6-81,0 0-1,-1 0 1,-1-2 0,0 1 0,-1-2 0,0 0 0,-1 0 0,-1-1 0,0 0-1,2-7 82,-8 15 35,-1 1-1,0-1 0,0 0 0,-1 0 0,0 0 0,0-1 0,-1 1 1,0 0-1,0-1 0,-1 1 0,0-1 0,0 1 0,-1 0 0,-1-1 0,1 1 1,-1 0-1,0 0 0,-1 0 0,0 0 0,0 0 0,-1 1 0,0-1 1,0 1-1,-3-3-34,-10-9 146,-1 0 0,0 1 0,-1 0 0,-2 2 1,1 0-1,-2 2 0,-10-6-146,-38-27 671,70 47-696,-1 0 1,1-1-1,-1 1 1,1 0-1,-1 0 1,1 0-1,-1-1 0,1 1 1,-1 0-1,1-1 1,-1 1-1,1-1 1,-1 1-1,1 0 1,-1-1-1,1 1 1,0-1-1,-1 1 1,1-1-1,0 1 0,0-1 1,-1 1-1,1-1 1,0 1-1,0-1 1,0 0-1,0 1 1,-1-1-1,1 1 1,0-1-1,0 1 1,0-1-1,0 0 0,0 1 1,1-1-1,-1 1 1,0-1-1,0 1 1,0-1-1,1 0 25,22-8-2433,19 1-1145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7:3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1434 1342 64,'0'0'579,"0"0"-270,0 0 92,0 0 20,0 0-186,-5-12 16,-24-54 554,25 173 196,4 10-766,19 1123 1139,11 725-1236,-30-1890-108,-8 163 246,1-5-4237,7-231 1803</inkml:trace>
  <inkml:trace contextRef="#ctx0" brushRef="#br0" timeOffset="3105.863">1358 1743 480,'0'0'251,"0"0"37,0 0-13,0 0-24,0 0-65,-3-5-127,-4-10-53,0 0 0,1 0 0,1-1 1,0 0-1,1 0 0,1-1 0,0 1 0,1-6-6,-1-38-347,3-44 347,1 39-22,2 26 16,1 0-1,2 1 1,2-1-1,2 1 1,2-3 6,-8 29 27,-4 11-28,0 0 1,1 1-1,-1-1 1,0 1-1,1-1 1,-1 0-1,1 1 1,-1-1-1,1 1 1,-1 0-1,1-1 1,0 1-1,-1-1 1,1 1-1,-1 0 1,1-1-1,0 1 1,-1 0-1,1 0 1,0-1-1,0 1 1,-1 0-1,1 0 1,0 0-1,-1 0 1,1 0-1,0 0 1,0 0-1,-1 0 1,1 0-1,0 1 1,-1-1-1,1 0 1,0 0-1,-1 0 1,1 1-1,0-1 1,-1 0-1,1 1 1,36 17 747,-22-10-186,16 2-311,0 0 0,1-2-1,0-2 1,0 0 0,19-1-250,487 0 301,-288-8-295,375 3 10,-547-5 33,0-3 1,-1-4 0,10-5-50,-14-1 1008,14-8-1008,-19 6 486,45-8-486,245-47 877,-92 17-167,6 12-710,-137 32-141,0 6-1,43 7 142,271 21-438,-270-10 439,153 9-951,-245-7 892,15 0 199,-77-11-86,-5-2-68,-1 2 0,1 0 1,-1 2-1,1 0 0,-1 1 1,12 4 12,-28-6-14,0 0 1,0 0 0,0 0 0,-1 0-1,1 1 1,-1-1 0,0 1 0,1 0 0,-1 0-1,0 0 1,-1 0 0,1 0 0,0 0-1,-1 0 1,0 1 0,1 1 13,16 61 45,-17-61-54,12 65 146,-3 0 0,0 54-137,-4 146 126,-6-150 133,0 301 101,3 117-112,22-122 85,1-5 225,-24 63-244,0 23-108,14-302-248,-5-86 23,-2 22-648,-44-128 373,9-3 296,0-1-1,-1-1 1,1-1-1,0-1 1,0-1-1,0-2 1,1 0-1,0-2 1,-2-1-2,-39-20 142,-2 4 0,0 2 0,-2 4 0,0 3 1,-1 2-1,-1 4 0,-7 3-142,-94-1 163,0 8 1,0 8 0,-152 26-164,57 10 34,-187 25 88,280-49-49,-108-4-73,-799-14 46,1004 4-105,0 4 0,1 3 1,1 3-1,-54 20 59,20-8-3,-302 67-253,367-82 235,23-6-9,0-1 0,0 0 0,-1-2 0,-19 0 30,41-3-134,1 0-389,0 0-560,4 2-2401,12-2 1149</inkml:trace>
  <inkml:trace contextRef="#ctx0" brushRef="#br0" timeOffset="5655.78">103 3686 512,'0'0'926,"0"0"-515,0 0-264,0 0 383,0 0 519,0 0-414,-17 1-387,-51 0-85,51-1 16,17-5-197,1 0 0,0 1 0,0-1 0,0 0 0,1 0 1,0 1-1,0-1 0,0 0 0,0 1 0,1 0 0,1-2 18,36-48-11,-25 36 0,1-4 17,-12 15-22,1 0 0,-1 0 1,2 0-1,-1 1 0,0 0 0,1 0 0,0 1 0,1 0 0,-1 0 0,1 0 1,0 1-1,3-2 16,-9 6-16,1-1 1,0 1-1,0 0 1,0-1-1,0 1 1,0 0 0,0 0-1,0 0 1,0 1-1,0-1 1,0 0-1,0 1 1,-1-1-1,1 1 1,0 0 0,0 0-1,0-1 1,-1 1-1,1 0 1,0 1-1,-1-1 1,1 0 0,-1 0-1,0 1 1,1-1-1,-1 0 1,0 1-1,0 0 1,1-1-1,-1 1 1,-1 0 0,1-1-1,0 1 1,0 0-1,-1 0 1,1 0-1,-1 0 1,1 0 15,3 12 68,1 2-1,-2-1 1,0 0 0,0 10-68,-1-9 25,4 41 213,-2 0 0,-4 16-238,7 84 250,-5-134-201,2-1 1,1 1-1,0-1 1,2 0 0,7 17-50,-11-31-5,1 0 1,0-1 0,0 0 0,1 0 0,0 0-1,0 0 1,0-1 0,1 0 0,0 0-1,1 0 1,-1-1 0,1 0 0,0 0-1,0 0 1,0-1 0,1 0 0,0-1 0,1 1 4,6 0-35,0 1 0,1-2 0,-1 0 0,1-1 0,0-1 1,-1 0-1,1-1 0,0-1 0,4-1 35,-19 2-35,0-1 1,0 1-1,0 0 0,0-1 0,0 1 1,0-1-1,0 1 0,0-1 0,0 0 1,0 1-1,0-1 0,0 0 0,-1 0 1,1 0-1,0 1 0,0-1 0,0-1 35,0 0-615,5-7-1716</inkml:trace>
  <inkml:trace contextRef="#ctx0" brushRef="#br0" timeOffset="6224.452">467 3535 4098,'0'0'251,"0"-22"-281,4-75-63,-2 89 91,0 0 0,1 0 1,1 1-1,-1-1 0,1 1 0,0 0 0,1 0 1,0 0-1,0 0 0,0 1 0,1 0 0,0 0 1,0 0-1,1 1 0,-1 0 0,1 0 0,0 1 1,7-3 1,-1-2 0,-2 1-27,0 1 1,0 0-1,1 0 1,-1 1-1,2 1 1,-1 0-1,1 1 1,-1 0-1,1 1 1,0 0-1,1 1 1,-1 0-1,0 1 1,0 1-1,5 0 27,-17 1-4,1-1 0,0 1 0,-1 0 0,1-1 0,-1 1 0,0 0 0,1 0 0,-1 0 0,0 0-1,1 0 1,-1 0 0,0 1 0,0-1 0,0 0 0,0 1 0,0-1 0,0 0 0,0 1 0,-1-1-1,1 1 1,0-1 0,-1 1 0,0 0 0,1-1 0,-1 1 0,0 0 0,1-1 4,3 50 161,-3-45-124,-3 97 513,-5-1 0,-7 31-550,13-129 8,-6 78 16,4 0 0,3 6-24,0-81-20,0 0 0,1 0 0,0 1 0,0-1 0,0 0 0,1 0 0,0 0 0,1 0 0,0-1 0,0 1 0,0-1 0,0 1 0,1-1 0,0 0 0,1-1 0,-1 1 0,1-1 0,0 1 0,0-2 0,1 1 0,0 0 0,0-1 0,0 0 0,0-1 0,0 1 0,1-1 0,-1 0 0,1-1 0,0 1 1,0-1-1,0-1 0,0 0 0,0 0 0,1 0 0,1 0 20,0 0-60,-1-1 0,0 0 1,0 0-1,0 0 0,0-1 0,1 0 1,-1-1-1,0 0 0,-1 0 1,1 0-1,0-1 0,1-1 60,-6 2-12,0-1 0,0 1 0,0 0 0,-1-1 0,1 0-1,-1 1 1,0-1 0,1 0 0,-1 0 0,-1 0 0,1-1 0,0 1-1,-1 0 1,1-1 0,-1 1 0,0-1 0,0 1 0,-1-1 0,1 1-1,-1-1 1,0 0 0,1 1 0,-2-1 0,1 0 0,0 1-1,-1-1 1,0 0 0,0 0 12,-1-5 8,0 0 0,-1 0 0,-1 0 0,0 0 0,0 1 0,0-1 0,-1 1 1,-1 1-1,1-1 0,-1 0 0,0 1 0,-1 1 0,0-1 0,-1-1-8,-24-19 155,-1 1 0,-24-13-155,35 24 103,-127-80 587,59 39 447,0-6-1137,80 55 78,0 0-1,1-1 1,0 0 0,0-1-1,1 0 1,-7-10-78,14 17-33,0 1 1,-1-1-1,1 0 0,0-1 1,0 1-1,0 0 0,1 0 1,-1 0-1,0 0 0,1-1 1,-1 1-1,1 0 0,0-1 1,0 1-1,0 0 0,0 0 1,0-1-1,1 1 1,-1 0-1,1-1 0,-1 1 1,1 0-1,0 0 0,0 0 1,0 0-1,0 0 0,0 0 1,0 0-1,1 0 0,-1 0 1,1 0-1,-1 1 0,1-1 1,-1 1-1,1-1 0,0 1 1,0-1-1,0 1 1,0 0-1,0 0 33,8-5-383,1 1 1,-1 0-1,1 0 1,0 1-1,2 0 383,71-18-2484</inkml:trace>
  <inkml:trace contextRef="#ctx0" brushRef="#br0" timeOffset="6662.812">2808 4906 688,'0'0'30,"0"0"87,0 0 134,0 0-70,24 3-85,-9-3-58,-13 0-81,0-1 0,0 1-1,1-1 1,-1 1 0,0 0 0,1 0-1,-1 0 1,0 1 0,1-1-1,-1 1 1,0-1 0,0 1 0,0-1-1,1 1 1,-1 0 0,0 0-1,0 0 1,0 1 0,0-1 0,-1 0-1,1 1 1,0-1 0,0 1 0,-1-1-1,1 1 1,-1 0 0,1 0-1,-1 0 44,2 6-189</inkml:trace>
  <inkml:trace contextRef="#ctx0" brushRef="#br0" timeOffset="7162.759">2808 4906 576,'87'35'979,"-86"-32"840,-11-3-802,9 0-990,1 0 1,-1-1 0,0 1-1,0 0 1,0 0-1,0-1 1,0 1 0,0-1-1,1 1 1,-1-1 0,0 1-1,0-1 1,1 0-1,-1 1 1,0-1 0,1 0-1,-1 1 1,1-1-1,-1 0 1,1 0 0,-1 1-1,1-1 1,-1 0 0,1 0-1,0 0 1,-1 0-1,1 0 1,0 0 0,0 0-1,0 0 1,0 0-1,0 0-27,0-3-51,0 1 0,0-1 0,0 0-1,1 0 1,0 1 0,-1-1 0,1 0-1,1 1 1,-1-1 0,2-2 51,-2 5-12,0 0 0,-1 0 0,1 0 0,0 0 1,0 0-1,0 0 0,0 1 0,0-1 0,0 0 1,0 1-1,0-1 0,0 0 0,1 1 0,-1 0 1,0-1-1,0 1 0,0 0 0,1-1 0,-1 1 0,0 0 1,0 0-1,1 0 0,-1 0 0,0 0 0,0 0 1,1 1-1,-1-1 0,0 0 0,0 1 0,0-1 1,0 1-1,1-1 0,-1 1 0,0-1 0,0 1 0,0 0 1,0 0 11,1 0 12,0 1 1,0-1 0,0 1 0,0 0-1,0 0 1,-1 0 0,1 0 0,-1 0-1,1 0 1,-1 0 0,0 0 0,0 1-1,0-1 1,0 0 0,0 1 0,-1-1-1,1 1 1,-1-1 0,1 1-1,-1 1-12,2 58 480,-3-45-355,1-2-62,-2 0 0,0-1 1,-1 1-1,0-1 0,-1 0 0,-1 0 1,0 0-1,-1-1 0,0 1 1,-1-1-1,-1-1 0,-4 5-63,-1 3 42,-2-2 0,0 0 0,-1 0 0,-1-2 0,0 0 0,-2-1 1,-6 4-43,24-18 1,-1 0 0,0 1 0,1-1 0,-1 0 0,0 0 0,0-1 0,0 1 0,0 0 0,0-1 0,0 1 0,0-1 0,0 1 1,-1-1-2,2 0-30,1 0 1,-1 0 0,0 0-1,1-1 1,-1 1 0,1 0-1,-1 0 1,0-1 0,1 1-1,-1 0 1,1 0 0,-1-1-1,1 1 1,-1-1 0,1 1-1,-1-1 1,1 1 0,-1 0-1,1-1 1,0 0 0,-1 1-1,1-1 1,0 1 0,-1-1-1,1 1 1,0-1 0,0 0 29,-1-3-120,0 0 0,1 0 1,-1-1-1,1 1 0,0-1 1,0 1-1,1 0 0,-1-1 1,1 1-1,0 0 0,1-1 120,-1 2-10,0 0-1,0 1 0,0-1 1,0 0-1,1 1 0,0-1 1,-1 1-1,1-1 0,0 1 1,0 0-1,0 0 0,0 0 1,1 0-1,-1 0 0,1 1 1,-1-1-1,1 1 0,-1-1 1,1 1-1,0 0 0,0 0 1,-1 0-1,1 0 0,0 1 1,0-1-1,0 1 0,0-1 1,0 1-1,0 0 0,0 1 1,1-1 10,4 0 65,0 1 0,0-1 0,1 2 0,-1-1 0,0 1-1,0 1 1,0-1 0,-1 1 0,1 1 0,-1-1 0,1 2-65,16 12 325,-1 1 0,-1 1 0,19 21-325,-21-20-46,1 0 1,1-1-1,1-1 1,2 0 45,-21-15-173,1-1 1,-1 0-1,0 0 0,1-1 1,0 1-1,-1-1 0,1 0 1,0 0-1,0 0 1,2-1 172,21 1-1929</inkml:trace>
  <inkml:trace contextRef="#ctx0" brushRef="#br0" timeOffset="7764.395">3383 4867 5026,'0'0'262,"0"0"-385,0 0 51,14-14-32,44-43-91,-54 54 167,0 1-1,0-1 0,0 1 1,1-1-1,-1 1 1,1 1-1,-1-1 1,1 1-1,-1-1 0,1 1 1,0 0-1,0 1 1,0-1-1,-1 1 1,1 0-1,0 1 0,0-1 1,2 1 28,13 0-62,-19 0 78,0-1 1,0 1 0,0-1-1,0 1 1,0 0-1,0-1 1,0 1-1,0 0 1,-1 0-1,1 0 1,0 0-1,0 0 1,-1 0-1,1 0 1,0 0-1,-1 0 1,1 0-1,-1 0 1,0 0 0,1 0-1,-1 0 1,0 0-1,0 1 1,1-1-1,-1 0 1,0 0-1,0 0 1,0 0-1,-1 1-16,2 45 787,-1-40-690,-2 25 38,-1-1 0,-2 0 0,-1 0 0,-2 0 0,-5 12-135,4-13-10,0 1 0,3 0 0,0 0 0,2 1 0,1 14 10,3-35-48,0 1 0,2-1 1,-1 1-1,1-1 1,1 0-1,0 0 1,1 0-1,0 0 1,0 0-1,1-1 1,2 3 47,-4-9-62,-1 0 1,1 0 0,0 0 0,1 0 0,-1 0 0,0-1-1,1 1 1,0-1 0,0 0 0,0 0 0,0 0 0,1-1 0,-1 1-1,1-1 1,-1 0 0,1-1 0,0 1 0,0-1 0,-1 0-1,1 0 1,0 0 0,0-1 0,0 0 0,0 0 0,0 0 0,4-1 61,-7 0-4,1 0 1,-1 0-1,0 0 1,0 0 0,-1 0-1,1-1 1,0 1 0,0-1-1,-1 1 1,1-1 0,-1 0-1,1 0 1,-1 1 0,1-1-1,-1 0 1,0 0 0,0 0-1,0-1 1,-1 1 0,1 0-1,0 0 1,-1 0-1,1-1 1,-1 1 0,0 0-1,0-1 1,0 1 0,0 0-1,0-1 4,1-11 41,-1 1 0,0-1 0,-1 0 0,-2-6-41,1 11 23,-1 0-1,0 1 1,-1-1 0,0 1-1,0 0 1,0 0 0,-1 0-1,-1 0 1,1 1-1,-1 0 1,0 0 0,-2-1-23,-21-19 183,-1 1 0,-6-4-183,29 25 19,-171-120 829,177 124-916,0 0 1,0 0-1,0 0 0,0 0 1,0 0-1,0 0 0,1 0 1,-1 0-1,0 0 0,0 0 1,1 0-1,-1 0 0,1-1 1,-1 1-1,1 0 0,-1-1 1,1 1-1,0 0 0,-1-1 1,1 1-1,0 0 0,0-2 68,0-10-2606</inkml:trace>
  <inkml:trace contextRef="#ctx0" brushRef="#br0" timeOffset="9765.803">1402 1773 288,'0'0'155,"0"0"-78,0 0 22,0 0 32,0 0-65,0 0-23,0 0-24,-1 0-22,40 20-93,3-8 270,0-2 1,1-2-1,0-2 0,26 1-174,178-2 282,-181-5-325,92-8 58,1-7-1,67-18-14,-17 3 6,180-15 55,310 8-61,102-2 525,-258 6-281,-454 25-35,0-3 1,7-6-210,-16 2 237,0 4 1,54 0-238,-89 11-126,1 2 1,0 1-1,35 9 126,-26-5-384,0-3-1,1-2 0,13-3 385,-22 1-1409,6 0 875</inkml:trace>
  <inkml:trace contextRef="#ctx0" brushRef="#br0" timeOffset="10912.671">1743 2561 704,'-18'-3'200,"-39"-5"-64,-48-2-136,-47 10-112,150 0 91,0-1 5,2 0 37,0 1 9,0 0-17,0 0-29,0 0-24,29 0 144,247-2 969,-1-13-1,-1-11 1,160-41-1073,54-40 115,365-66-65,-185 84 479,-122 18-276,-324 44-183,0 9 1,58 9-71,-209 9-53,0 2-1,0 4 1,-1 3 0,51 13 53,-72-12-23,-34-9-38,-1 2 1,-1-1-1,1 2 1,0 0-1,-1 1 1,0 0-1,0 1 1,3 2 60,-15-7-128,1 0 1,-1 0 0,1 0 0,-1 1-1,0-1 1,1 0 0,-1 1 0,0-1-1,0 1 1,0-1 0,0 1-1,0 0 1,-1-1 0,1 1 0,0 0-1,-1 0 1,1 0 127,0 11-1224</inkml:trace>
  <inkml:trace contextRef="#ctx0" brushRef="#br0" timeOffset="12029.996">1752 3305 48,'0'0'3,"0"0"-19,0 0 128,-12 0 34,-174 0 1223,215-23-1187,-15 16-141,0 0 0,1 1 0,0 0 0,0 2 0,0-1 0,1 2 0,-1 0 0,14 0-41,21 0-24,1 2-1,6 3 25,24 0 33,209-11 798,1-12 0,13-15-831,578-109 852,-421 65-493,-282 49-298,318-47 59,-326 59-53,161 3-67,-260 15 5,0 3 1,0 3-1,-1 4 0,2 3-5,98 24-624,170 14 624,-250-39-2027,-79-9-44</inkml:trace>
  <inkml:trace contextRef="#ctx0" brushRef="#br0" timeOffset="13634.096">2073 1087 64,'0'0'83,"0"0"-59,0 0-46,-2 13 38,-9 99 874,4 1-1,6 0 1,5 6-890,-3-67 250,20 1758-55,-22-1808-274,1-1 22,0-1 1,0 1 0,0 0-1,0-1 1,0 1 0,0 0 0,0 0-1,0-1 1,0 1 0,0 0-1,0-1 1,0 1 0,1 0 0,-1-1-1,0 1 1,0-1 0,1 1-1,-1 0 1,0-1 0,1 1-1,-1-1 1,1 1 0,-1-1 0,1 1-1,-1-1 1,1 1 0,-1-1-1,1 1 1,-1-1 0,1 0 0,-1 1-1,1-1 1,0 0 56,11 1-1342</inkml:trace>
  <inkml:trace contextRef="#ctx0" brushRef="#br0" timeOffset="14581.429">2761 1112 112,'0'0'93,"0"0"-10,0 0-3,0 0-10,1 7 18,11 1068 3891,-14-680-3138,2 148-1345,0-529 222,0 0-1,1 1 1,1-1 0,0 0-1,1 0 1,0-1-1,5 13 283,3-10-1552</inkml:trace>
  <inkml:trace contextRef="#ctx0" brushRef="#br0" timeOffset="15505.856">3547 1003 112,'0'0'400,"0"0"-21,-2 17-101,-2 27 129,2 0 0,1 0 0,6 43-407,64 266 2188,-5-29-1193,-44-177-605,-6 1-1,-7 0 1,-6 0-1,-10 52-389,1-116-549,-2 0-1,-8 13 550,18-92-2481,0-5 803</inkml:trace>
  <inkml:trace contextRef="#ctx0" brushRef="#br0" timeOffset="28013.083">1326 907 112,'0'0'83,"0"0"-41,0 0 49,10-21 37,-2 4-98,30-59 159,6-5-189,-10 25 91,3 2-1,2 2 1,2 1 0,2 3 0,3 1-1,22-16-90,-62 58-20,-3 1-5,1 1-1,1-1 1,-1 1 0,0 0-1,1 0 1,0 0 0,0 0-1,-1 1 1,1 0 0,1 0-1,-1 0 1,0 1 0,0 0-1,1 0 1,5-1 25,-11 2-32,0 0 19,0 0 23,0 0 6,0 0 3,0 0 8,0 0-9,0 0-2,0 0 6,0 0 18,2 0-14,-2 0-28,23-28-825,-18 26 688</inkml:trace>
  <inkml:trace contextRef="#ctx0" brushRef="#br0" timeOffset="28994.907">1104 340 160,'0'0'160,"0"0"-16,0 0-16,21 101-16,-21-78-16,5-4-80,-3-1 32,2-3-48,-4-4 0,2-3 0,0-2 0,-2-4 0,2 0-16,-2-2-128,5 0-144,-1 0-128</inkml:trace>
  <inkml:trace contextRef="#ctx0" brushRef="#br0" timeOffset="30135.817">1326 215 384,'0'0'368,"0"0"-245,0 0 8,12 19 114,38 59-45,-43-66-55,-1 0 0,0 0-1,-1 1 1,0 0-1,-1 0 1,0 0 0,-1 1-1,0-1 1,-2 1-1,1 0 1,-2-1 0,1 1-1,-2 0 1,0 0-1,-3 11-144,4-21 25,-1 0 0,0 0 0,0 0-1,-1 1 1,1-1 0,-1 0 0,0 0 0,0-1-1,0 1 1,-1 0 0,1-1 0,-1 1 0,0-1-1,0 0 1,0 0 0,0 0 0,-1 0-1,1-1 1,-1 1 0,1-1 0,-1 0 0,0 0-1,0 0 1,0-1 0,0 1 0,0-1 0,-1 0-1,1 0 1,0 0 0,0-1 0,-4 0-25,8 0-149,-1-1 0,1 0 0,-1 1 0,0-1 0,1 0 1,0 0-1,-1 1 0,1-1 0,-1 0 0,1 0 0,0 0 1,-1 0-1,1 1 0,0-1 0,0 0 0,0 0 0,0 0 1,0 0-1,0 0 0,0 0 0,0 0 149,0 0-183,0-16-897</inkml:trace>
  <inkml:trace contextRef="#ctx0" brushRef="#br0" timeOffset="30982.734">1270 148 624,'0'0'208,"0"0"-69,0 0-22,0 0 65,0 0 31,-7 1 9,5 0-233,-1-1 42,1 0 0,0 0 0,-1 0 1,1 1-1,0-1 0,0 1 0,-1 0 0,1-1 1,0 1-1,0 0 0,0 0 0,0 1 1,0-1-1,0 0 0,0 1 0,0-1 0,1 1 1,-1-1-1,0 1 0,1 0 0,-1 0 1,1 0-1,0 0 0,0 0 0,0 0 0,0 0 1,0 0-1,0 0 0,0 1 0,1-1 0,-1 0 1,1 1-1,-1-1-31,1 3 2,-1 0 0,1 0 0,-1-1 1,1 1-1,1 0 0,-1 0 0,1-1 0,0 1 0,0 0 1,0-1-1,0 1 0,1-1 0,0 1 0,0-1 0,0 0 0,1 0 1,2 4-3,-3-6 4,0 1 0,1-1 0,-1 0 0,1 0 0,0 0 0,-1 0 1,1 0-1,0-1 0,0 1 0,0-1 0,1 0 0,-1 0 0,0 0 0,0 0 1,1 0-1,-1-1 0,0 1 0,1-1 0,-1 0 0,0 0 0,1-1 0,-1 1 1,0 0-1,1-1 0,-1 0 0,3-1-4,-5 1 13,1 1 0,0-1 0,-1 0 0,1 0 0,-1 0 0,1 0 0,-1 0 0,1 0 0,-1-1 0,0 1 0,1 0 0,-1-1 1,0 1-1,0-1 0,0 1 0,0-1 0,0 0 0,-1 1 0,1-1 0,-1 0 0,1 0 0,-1 1 0,1-1 0,-1 0 0,0 0 0,0 0 0,0 1 0,0-1 0,0 0 0,0 0-13,0-1 16,0 0-1,0 1 1,-1-1-1,1 0 1,0 1-1,-1-1 1,0 1-1,0-1 1,0 1-1,0-1 1,0 1-1,0 0 1,-1-1 0,1 1-1,-1 0 1,1 0-1,-1 0 1,0 0-1,0 0 1,0 0-16,2 2-2,-1 0 1,1 0 0,0 0-1,0-1 1,-1 1 0,1 0-1,0 0 1,0 0 0,-1 0-1,1 0 1,0 0 0,0 0-1,-1 0 1,1 0 0,0 0-1,0 0 1,-1 0 0,1 0 0,0 0-1,-1 0 1,1 0 0,0 0-1,0 0 1,-1 0 0,1 0-1,0 0 1,0 1 0,-1-1-1,1 0 1,0 0 0,0 0-1,0 0 1,-1 0 0,1 1-1,0-1 1,0 0 0,0 0-1,0 1 1,-1-1 1,-3 15-15,4 25 16,0-32-13,1 5 29,1 0 1,0-1-1,1 1 0,0-1 0,1 0 0,0 1 0,6 9-17,-5-10 82,0 0 0,-1 0 0,0 1 0,-1 0 0,0-1 0,-1 1 0,1 13-82,-3-18 119,-1 0-1,1 0 1,-1 1 0,-1-1 0,1 0-1,-3 6-118,3-11 10,0 0 0,-1 0 0,1-1 0,0 1 0,-1-1 0,1 1 0,-1-1 0,0 0-1,0 0 1,0 0 0,0 0 0,0 0 0,0 0 0,0 0 0,-1 0 0,1-1 0,-1 0 0,1 1 0,-1-1-1,0 0 1,0 0-10,-2 2-2155,5-8 389</inkml:trace>
  <inkml:trace contextRef="#ctx0" brushRef="#br0" timeOffset="31650.074">1473 44 1169,'0'0'157,"0"0"24,0 0 340,0 0-143,0-4-383,1 2 2,-1 0-1,1 0 1,-1 0-1,1 0 0,0 0 1,0 0-1,0 1 1,0-1-1,0 0 1,0 0-1,1 1 1,-1-1-1,0 1 1,1-1-1,-1 1 1,1 0-1,0-1 1,-1 1-1,1 0 1,0 0-1,0 0 1,0 0-1,-1 1 1,1-1-1,0 0 1,0 1-1,0-1 0,0 1 1,1 0-1,-1 0 1,0 0-1,0 0 1,0 0-1,0 0 1,0 0-1,0 1 1,0-1-1,0 1 1,0-1-1,0 1 1,0 0-1,-1 0 1,1 0-1,0 0 1,0 0-1,-1 0 1,1 1-1,0-1 1,-1 0-1,1 1 4,3 4 39,-1 0 0,0 0 0,0 0 0,0 0 0,0 1 0,-1 0 0,-1-1 0,1 1 0,-1 0 0,0 0 0,0 1 0,-1-1 1,0 0-1,0 0 0,-1 1 0,0-1 0,0 3-39,-2 7 119,0 0 0,0 0 0,-2 0 1,0 0-1,-1-1 0,-6 16-119,10-30 9,-2 2-11,1 1 0,0 0-1,0 0 1,1 0-1,-1 0 1,1 1 0,0-1-1,0 0 1,1 0 0,0 1-1,0-1 1,0 0 0,0 1-1,1 3 3,1-8-12,-1 0 0,0 0 0,0 0 0,1 0 0,-1 0 0,1-1 0,-1 1 0,1 0 0,-1-1 0,1 1 0,-1-1 0,1 0 0,-1 1 0,1-1 0,-1 0 0,1 0 0,0 0 0,0 0 12,37 0-81,-27-1 82,-5 2-87,-5-1 32,1 1 1,-1-1 0,1 0 0,-1 0 0,1 0 0,-1 0 0,1 0-1,-1-1 1,1 1 0,-1-1 0,1 0 0,-1 1 0,1-1 0,-1 0-1,0-1 1,1 1 0,-1 0 0,1-1 53,-3 2-2241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4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3">12153 12012 0,'0'18'94,"0"35"-94,0-18 16,18 0-16,-18 71 15,0-35-15,0 34 16,0-52-16,0 0 0,0-17 15,17 34 1,-17-35-16,0-17 16,18 0-16,-18-36 15,18-17 1</inkml:trace>
  <inkml:trace contextRef="#ctx0" brushRef="#br0" timeOffset="7803.736">12012 12224 0,'0'-18'47,"35"0"-32,-17 1-15,-18-1 16,35-35-16,-17 18 15,0 0-15,-1-1 16,-17 1-16,18 0 0,-1 0 16,1 52-1,0 36 1,-18-18-16,17-17 16,1 17-16,17 18 15,-17-35-15,0 35 16</inkml:trace>
  <inkml:trace contextRef="#ctx0" brushRef="#br0" timeOffset="13731.354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9">6791 12100 0,'0'-17'0,"0"34"31,0 1-15,0 17-16,0 53 16,0-35-16,0 0 15,-18 0-15,18 53 16,0-53-16,0 0 16,-17 35-1,17-53-15,17-17 16,-17-53-1</inkml:trace>
  <inkml:trace contextRef="#ctx0" brushRef="#br0" timeOffset="15979.546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2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7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8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1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4">20249 7091 0,'0'0'16,"18"88"-16,0-53 0,-1 36 15,1-36 1,0 0-16,-1 1 15,1-19-15,0 1 0,34 17 16,-16-35-16,-1-17 16,18-1-16,0-17 0,88-53 15,-88 35-15,70-53 16,-87 53-16,-1 35 16,0-17-16</inkml:trace>
  <inkml:trace contextRef="#ctx0" brushRef="#br0" timeOffset="25437.367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3">17798 7320 0,'-18'88'16,"36"-176"-16,-36 229 0,18-88 0,18 18 15,-1-36-15,19-35 16,16 18-16,72-54 16,-53-17-16,17 1 15,0-19-15</inkml:trace>
  <inkml:trace contextRef="#ctx0" brushRef="#br0" timeOffset="26427.124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4">15363 7144 0,'18'70'16,"-36"-140"-16,54 176 0,-36-53 0,17 52 16,1-69-16,-18 17 15,18 52 1,17-69-16,0-19 16,18-34-16,71-54 15,-36 18-15,0-17 16,0 34-16,-17-17 15,-1 18-15,1 18 0</inkml:trace>
  <inkml:trace contextRef="#ctx0" brushRef="#br0" timeOffset="29452.338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9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12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6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04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">25806 13106 0,'0'17'15,"35"19"-15,-17 17 16,35 70-16,-36-52 16,54 123-16,-36-106 15,36 123 1,-36-122-16,35 52 16,-17-88-16,18 17 15,-53-34-15,-1-19 0,1-17 16,-1 0-16,-17-17 15</inkml:trace>
  <inkml:trace contextRef="#ctx0" brushRef="#br1" timeOffset="77873.642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17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1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6">26899 14411 0,'0'0'16,"-35"35"-16,17 1 0,1 34 16,17 1-16,0 17 0,0 106 15,17-106-15,1 0 16,0-17-16,52 70 16,-52-88-16,0-18 15,-1 0-15,1-17 0</inkml:trace>
  <inkml:trace contextRef="#ctx0" brushRef="#br1" timeOffset="78891.386">26811 15152 0,'0'0'16,"53"-18"-16,-18 18 16</inkml:trace>
  <inkml:trace contextRef="#ctx0" brushRef="#br1" timeOffset="79079.862">27146 15081 0,'53'18'16,"-106"-36"-16,141 36 0,-35-18 15,36-35 1,-37 35-16,1-18 15,-17 18-15,-36-18 16</inkml:trace>
  <inkml:trace contextRef="#ctx0" brushRef="#br1" timeOffset="79236.249">27340 14693 0,'18'88'16,"-36"-176"-16,36 229 0,-18-70 15,18-1-15,-18 1 0,17 70 16,-17-70-16,18-1 16,-18-17-16,17-18 0</inkml:trace>
  <inkml:trace contextRef="#ctx0" brushRef="#br1" timeOffset="79653.554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41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9">28628 15258 0,'35'0'0,"-70"0"0,88 0 16,-71 53 0,18-18-16,-35 53 15,17-17 1,1-36-16,17-17 0</inkml:trace>
  <inkml:trace contextRef="#ctx0" brushRef="#br1" timeOffset="80827.036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14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65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1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5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9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96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1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05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6">9278 16528 0,'35'0'15,"1"0"-15,-19 0 16,19 0-16,-19 0 16,36 0-16,-35 0 15,-1-18 1,1 18-16,-18-18 16,-18 18-1</inkml:trace>
  <inkml:trace contextRef="#ctx0" brushRef="#br0" timeOffset="3447.855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45:40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5539,'0'0'1744,"0"0"-1696,0 0 273,0 0 815,0 0-1136,0 0-400,0 0-1425,0 0-1360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5:59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41 208,'0'0'672,"0"0"-95,0 0-129,0 0 192,0 0-16,0 0-319,0 0-161,2-29 96,-2 27-144,0 0-96,0 0-48,0 0-128,0 1-481,0-1-1007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45:34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73 139 208,'0'0'179,"0"0"-115,0 0-19,0 0-34,0 0-144,-1-1-1,-2 0 81,2 1 58,1 0 6,0 0-22,0 0 0,0 0 22,0 0 5,0 0 5,0 0 17,0 0-17,0 0 0,0 0 19,0 0 6,0 0 34,0 0-13,0 0-22,0 0-24,0 0-2,0 0 8,0 0-9,0 0 14,0 0 72,0 0 59,0 0 48,0 0-3,0 0-13,0 0-6,0 0-13,0 0-13,0 0-11,0 0-32,0 0-16,0 0-32,0 0-8,0 0 3,0 0 5,0 0-19,0 0-7,0 0-9,0 0 3,0 0-16,0 0 11,0 0 18,0 0-18,0 0-17,0 0 1,-1 0 13,0 0 8,1 0-16,0 0 5,0 0 1,0 0-9,0 0 11,0 0 8,0 0-18,0 0-6,0 0 2,0 0 12,0 0 2,0 0 8,0 0 29,0 0-5,0 0-13,0 0-6,0 0-13,0 0-8,0 0 13,0 0-13,0 0 3,0 0-6,0 0 9,0 0 4,0 0 15,0 0 7,0 0-19,0 0-8,0 0-10,0 0-8,0 0-22,0 0-8,0 0-7,0 0 4,0 0-10,0 0-18,0 0-20,0 0 19,0 0 19,0 0 11,0 0-6,0 0 14,0 0 18,0 0-15,0 0-6,0 0-6,-2 0-15,2 0 16,0 0 5,0 0 5,-2 0 22,2 0-1,0 0-20,0 0-6,0 0 0,0 0-6,0 0-18,0 0 0,0 0-24,0 0-26,0 0-9,0 0-11,0 0 1,0 0 5,0 0-21,0 0-17,-2 5-33,-1 1 0,1 0 0,1 0 0,-1 0 0,1 0 0,0 6 175,0-7-454,-3 12-763</inkml:trace>
  <inkml:trace contextRef="#ctx0" brushRef="#br0" timeOffset="5251.296">41 64 368,'0'0'251,"0"0"-136,0 0 50,0 0 233,0 0 327,0 0-95,-3-6-345,-10-21-173,13 24-79,-1 1-1,0 0 1,0 0 0,-1 0 0,1 0-1,0 0 1,-1 0 0,1 0 0,-1 1-1,1-1 1,-1 0 0,0 1 0,0-1 0,0 1-1,-1-1-32,2 2-69,1 0-43,0 0-96,0 0-56,0 0 157,0 0 144,0 0 11,0 0-64,0 0-16,0 0 0,0 0 8,0 0 32,0 0 8,0 0-5,0 29 77,0 474 2281,0-502-2340,0-1 11,0 0 27,3-68-375,-4 53 142,2 0-1,-1-1 1,2 1-1,2-12 167,5-3-65,0 0 0,2 1-1,1 1 1,1 0 0,1 0-1,2 2 1,0-1-1,2 2 1,1 1 0,12-12 65,-26 32 2,1 19 36,0 27 236,-2 1 1,-2 0-1,-2 29-274,0 1 268,0 215 241,19-297-925,3-21-213,0-1-1,-3-1 0,0 0 1,-2-1-1,-2-1 1,3-10 629,-2 1-921</inkml:trace>
  <inkml:trace contextRef="#ctx0" brushRef="#br0" timeOffset="5789.773">407 221 224,'0'0'472,"0"0"83,0 0-67,0 0-170,0 0-78,0 0-45,0 3-19,-2 69 997,0-28-537,2 0 1,5 35-637,-4-75 2,-1-1-1,1 0 0,0 0 0,-1 1 0,1-1 0,1 0 1,-1 0-1,0 0 0,1 0 0,-1 0 0,1 0 1,0 0-1,0-1 0,0 1 0,1-1 0,-1 1 0,1-1 1,-1 0-1,1 0 0,0 0 0,-1 0 0,1-1 0,0 1 1,0-1-1,0 1 0,1-1 0,-1 0 0,0 0 1,0-1-1,1 1 0,-1-1 0,0 1 0,1-1 0,-1 0 1,0 0-1,1-1 0,-1 1 0,0-1 0,0 1 1,1-1-1,-1 0 0,0 0 0,0-1 0,0 1 0,0-1 1,0 1-1,0-1 0,0 0 0,-1 0 0,1 0 1,-1-1-1,1 1-1,5-9-88,0 0 0,-1 0 0,0 0 1,-1 0-1,0-1 0,-1 0 0,0-1 1,-1 1-1,-1-1 0,0 0 1,0 0-1,-2 0 0,1 0 0,-2 0 1,1 0-1,-2 0 0,0 0 0,-1-5 88,1 14-32,1 0 0,-1 0 0,0 0 0,0 1 0,0-1 0,-1 0 0,1 1-1,-1-1 1,0 0 0,0 1 0,0 0 0,0-1 0,-1 1 0,0 0 0,1 0 0,-1 1-1,0-1 1,0 1 0,0-1 0,-1 1 0,1 0 0,-2-1 32,-3 0 24,0-1 0,-1 1 1,0 1-1,1 0 0,-1 0 0,0 1 1,0 0-1,0 0 0,-9 1-24,34 25-256,21 17 480,-3 2 0,23 35-224,6 9 384,-51-70-638,-1 1 0,0 0 0,-2 1 0,6 15 254,-13-31-192,6 15-1131</inkml:trace>
  <inkml:trace contextRef="#ctx0" brushRef="#br0" timeOffset="6436.516">767 29 3249,'0'0'59,"0"0"-13,0 26 271,0-10-242,0 36 221,2-1 0,7 34-296,60 286 1332,8 62-628,-74-367-29,-3-65-529,0-1 188,-4-2 45,-3-3-424,-1 0 0,1 0 0,0 0 0,0-1 0,1-1 0,0 1 0,0-1 0,0 0 0,1 0 0,0 0 0,0-1 0,1 0 1,0 0-1,1 0 0,-1 0 0,2-1 0,-1 1 0,0-7 45,-6-20-406,2-2 1,2 1 0,-1-33 405,6 59-79,-6-85-1319,5-53 1398,3 120-73,0 0-1,2 0 1,1 0 0,1 0-1,1 1 1,2 0-1,6-13 74,-13 36-18,0 0-1,0 0 0,1 0 0,-1 0 0,1 0 0,0 1 0,0 0 0,0-1 0,1 1 0,-1 0 0,1 0 0,-1 1 0,1-1 1,3-1 18,-5 4 5,0-1 1,-1 0 0,1 1 0,0-1 0,0 1 0,0 0 0,0-1 0,0 1 0,0 0 0,-1 0 0,1 0 0,0 0 0,0 1 0,0-1 0,0 1 0,0-1 0,0 1 0,-1-1 0,1 1 0,0 0 0,-1 0 0,1 0 0,0 0 0,-1 0 0,1 0 0,-1 0 0,1 1 0,-1-1 0,0 1 0,0-1 0,0 1 0,1-1-1,-1 1 1,-1-1 0,2 2-6,5 10 269,0 0 0,-1 0 0,0 1-1,-1 0 1,0 0 0,-2 0 0,1 0-1,0 13-268,0 18-471,-2 0-1,-2 11 472,0-30-1335,0-21-1317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45:23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5529 48,'0'0'104,"0"0"259,0 0 146,0 0-162,0 0-45,0 0 90,-9-18 198,3 16-2090,6 2 713</inkml:trace>
  <inkml:trace contextRef="#ctx0" brushRef="#br0" timeOffset="6593.014">39 5327 256,'0'0'331,"0"0"-38,0 0-68,0 0-23,0 0-15,0 0 10,0 0-20,0 0-23,0 0 1,0 0-64,0 0-38,0 0 0,0 0 14,0 0-22,-3 24 148,-2-6-62,-2 7-51,0 1 1,1-1-1,2 1 1,1 0-1,0 18-80,3 475 278,1-496-277,1 0-1,1 0 1,1 0 0,1 0 0,1-1 0,4 8-1,19 46 9,9 12-9,-5-13 2,-12-23 163,2 0 1,3-2 0,2-1-1,2-1 1,2-1 0,2-2-1,2-2 1,2-1 0,2-2-1,33 26-165,28 9 73,4-4 0,2-5 0,3-5 0,3-5 1,2-5-1,2-4 0,2-6 0,35 3-73,163 49 191,-97-26-96,3-10 0,35-3-95,404 38 45,-212-32-23,488 58 10,134-33-32,-337-75 20,-199-7-8,379 9-5,105 2 2,184 0 7,13 0 0,-1006-8-27,0 9 1,-1 10-1,37 16 11,-182-26-12,-2 2 0,36 16 12,-72-22-4,-1 0 1,0 2 0,-1 1-1,-1 1 1,0 0-1,0 2 1,2 4 3,-17-11 27,0 0 1,-1 0 0,0 1-1,-1 0 1,0 0-1,-1 0 1,0 1-1,-1 0 1,0 0-1,0 1 1,-2 0-28,11 36 236,-3 0 1,-1 14-237,-4-31 62,8 74 172,-10-62-172,2-1-1,3 0 0,5 16-61,-10-149 553,-4 61-557,0 0-29,1 0 0,3-24 33,-2 42-7,1 0 1,0-1-1,0 1 1,1 1 0,0-1-1,1 1 1,0-1-1,1 1 1,0 1 6,34-45-125,2 2 1,3 1-1,39-33 125,-33 34-93,-29 31 72,2 1 0,0 1 0,0 1 1,2 2-1,0 0 0,1 2 0,14-5 21,11-6-9,106-43 24,1 8 0,4 6 0,1 8 1,74-8-16,680-80-17,-874 127 18,1062-78 13,-975 77-9,513-31 56,47-34-61,-291 18 25,604-106-4,-573 74-12,193-45-16,-524 105 17,709-199 12,-264 40-19,-345 111-19,156-82 16,-280 118 17,26-19-17,-77 40 15,1-1 1,-2-1-1,0-1 0,-1-1 0,11-14-15,-11 4 17,-1-1 0,-1 0-1,-2-2 1,-1-1-1,5-17-16,27-47-32,43-57 16,45-46 16,18-30 40,-82 126-19,4 3 0,43-39-21,-22 27 180,40-66-180,-132 170 17,34-48 57,-3-2-1,-2-5-73,-25 44 165,-1-1-1,0-1 0,-2 0 1,-1 0-1,-1-1 1,-1 0-1,1-22-164,-4 23 75,1-9 19,1 0 0,6-23-94,-7 43-9,1 0 0,0 1 1,1 0-1,0 0 0,1 0 0,0 0 0,0 1 1,1 0-1,1 0 9,14-18-9,0-1 0,-3 0 0,0-1 0,-2-1 0,-1-1 1,-1-1-1,-2 0 0,-2 0 0,7-34 9,44-163 75,-59 213 72,-1-1 0,-1 1 0,-1-1 1,-1-8-148,0-14 147,1 40-160,2-57-81,-11 42 116,8 13-20,-1 0-1,1 1 1,0-1 0,0 0-1,0 0 1,0 0-1,0 1 1,1-1 0,-1 0-1,0 0 1,1 0-1,0 0 1,-1-1-2,1 2-29,0 1-6,0 0-16,0 0-21,0 0 8,0-13 534,0 4-482,-1 0 1,2 1-1,-1-1 1,1 0-1,0 1 1,1-1-1,0 1 1,0-1-1,1 1 1,0 0-1,1 0 1,0 0-1,2-3 12,107-200-376,-102 188 305,-9 12-5567,-2 7 1620</inkml:trace>
  <inkml:trace contextRef="#ctx0" brushRef="#br0" timeOffset="23736.996">24722 3508 480,'0'0'611,"0"0"-56,0 0-37,0 0-65,0 0-69,0 0-114,4-20 143,-3 19-397,-1 1 16,0 0 14,0 0 15,0 0 38,0 0-62,0 0-64,-1 3 21,1-1 0,0 0 0,-1 1 0,0-1 0,0 1 0,0-1 0,0 0 0,0 0 0,0 0 0,0 1 0,-1-1 0,1 0 6,-8 9 42,-1 0-1,0-1 0,0 0 0,-1-1 0,-1 0 0,1-1 0,-1 0 0,-1 0 0,1-2 0,-9 4-41,20-11 35,0-1 0,1 1 0,-1-1 0,1 1 0,-1-1 0,1 1 0,-1-1 0,1 0 0,0 1 0,0-1 0,0 0 0,0 1 0,0-1 0,0 1 0,1-1 0,-1 0 0,0 0-35,0 2 11,2-8-39,0 1-1,0 0 1,0 0 0,1 0 0,0 0-1,0 0 1,1 0 0,0 1 0,0-1-1,0 1 1,1 0 0,0 1 0,0-1-1,0 1 1,1 0 0,0 0 0,6-3 28,-5 2-27,1 1 0,0 0 0,0 0 0,1 1 0,-1 0 0,1 1 1,0 0-1,0 0 0,0 1 0,1 0 0,-1 0 0,1 1 0,-1 0 1,3 1 26,-10 1-7,0 0 1,0 0 0,0 0 0,1 0 0,-1 0 0,0 0 0,-1 0 0,1 1-1,0-1 1,0 1 0,0 0 0,-1-1 0,1 1 0,-1 0 0,0 0 0,1 0 0,-1 0-1,0 0 1,0 0 0,0 2 6,24 56 41,-17-39 19,2 4 46,-3-6 0,1 0 0,1-1 0,0 0 0,4 3-106,-10-17 10,0 1 1,0-1-1,1 0 0,0 0 1,-1 0-1,1-1 1,1 1-1,-1-1 1,0 0-1,1 0 1,0 0-1,0-1 0,0 0 1,0 0-1,0 0 1,0 0-1,5 0-10,9 0 7,0 0 1,1-1-1,-1-1 0,1 0 0,-1-2 0,0 0 0,1-2 1,-1 0-1,-1-1 0,1-1 0,-1 0 0,0-1 1,12-8-8,-8 7 17,1 1 0,-1 0 0,2 2 0,-1 1 1,0 0-1,1 2 0,0 1 0,-1 0 0,19 3-17,-3-1 8,102-19-5,-141 18 10,0 0 6,0 0 18,0 0 35,0 0 3,-10-1-518,-7 1-1142</inkml:trace>
  <inkml:trace contextRef="#ctx0" brushRef="#br0" timeOffset="30436.137">25185 2088 384,'0'0'302,"0"0"-12,0 0-9,0 0-44,0 0-61,0 0-51,0 0 4,3 34 355,1 1 0,2-1 0,1 0 1,2 0-1,11 26-484,5 23 228,98 366-39,-119-435-427,10 34 28,-14-47-15,1 1 0,-1-1 0,1 1 0,0-1 0,0 1 0,0-1 0,0 0 0,0 1-1,0-1 1,0 0 0,0 0 0,0 0 0,0 0 0,2 1 225,-1-2-1163</inkml:trace>
  <inkml:trace contextRef="#ctx0" brushRef="#br0" timeOffset="30772.288">25525 2318 2609,'0'0'384,"0"0"-29,0 0 221,0 0 406,0 0-83,-13-4-394,6 3-460,4-1-28,0 1 1,-1 0-1,1 0 0,0 0 1,-1 1-1,1-1 1,0 1-1,-1 0 0,1 0 1,0 0-1,-1 0 0,1 1 1,0-1-1,-1 1 1,1 0-1,0 0 0,0 0 1,0 0-1,-1 1 1,1-1-1,1 1 0,-1 0 1,0 0-1,0 0 0,1 0 1,-1 0-1,1 1 1,-1-1-1,1 1 0,0-1 1,-1 4-18,-245 340 1841,204-276-1841,3 1-1,3 1 0,4 3 0,-4 18 1,33-80-303,0 1 0,1-1 0,0 1 0,1 1 0,0-1 0,1 0 1,1 1-1,1-1 0,0 1 0,0-1 0,3 11 303,13 5-2199</inkml:trace>
  <inkml:trace contextRef="#ctx0" brushRef="#br0" timeOffset="33680.39">25519 160 304,'0'0'272,"0"0"-69,0 0-51,0 0-64,-2 3-29,1-2-51,-18 25 815,2 1 1,-7 15-824,19-32 98,1 0 1,0 0-1,0 0 1,1 0 0,1 0-1,-1 1 1,2 0 0,-1-1-1,1 9-98,2-18 5,-1 1-1,1-1 1,-1 1-1,1-1 1,-1 0-1,1 1 1,0-1 0,0 0-1,-1 1 1,1-1-1,0 0 1,0 0-1,0 0 1,1 0-1,-1 0 1,0 0-1,0 0 1,0 0-1,1-1 1,-1 1-1,0 0 1,1-1-1,-1 1 1,1-1-1,-1 1 1,1-1-1,-1 0 1,1 1 0,-1-1-1,1 0 1,-1 0-1,1 0 1,-1 0-1,1-1-4,8 2 36,-1-1-1,0-1 0,0 0 1,0 0-1,4-1-35,-3-1 12,0-1 0,0 0 1,0-1-1,0 0 0,-1 0 0,1-1 0,-1 0 0,-1 0 1,1-1-1,-1 0 0,-1-1 0,1 0 0,-1 0 0,-1-1 0,1 0 1,-1 0-1,-1 0 0,0-1 0,0 1 0,-1-1 0,0 0 1,-1-1-1,0 1 0,0-1 0,-1 1 0,-1-1 0,0-4-12,-1 10-7,0 1 0,-1 0 0,0-1 0,0 1 0,0 0 0,0 0 0,-1 0 0,0 0 0,1 0 0,-2 0 0,1 0 0,0 0 0,-1 1 1,1 0-1,-1-1 0,0 1 0,0 0 0,-1 0 0,1 0 0,-1 1 0,1-1 0,-1 1 0,0 0 0,0 0 0,0 0 0,0 1 0,0-1 0,-1 1 7,-7-3-19,0 1 1,0 0-1,0 1 0,0 0 1,0 1-1,0 0 1,-1 1-1,1 0 0,-11 3 19,17-2-8,1 0-1,-1 1 1,1 0-1,0 0 1,0 1-1,-1-1 1,2 1-1,-1 0 1,0 0-1,1 1 1,-1-1-1,1 1 1,0 0-1,0 0 1,-1 2 8,-3 5-326,-1 0 1,1 1-1,1 0 1,0 1-1,-2 7 326,-8 24-2161</inkml:trace>
  <inkml:trace contextRef="#ctx0" brushRef="#br0" timeOffset="34888.945">25977 0 368,'0'0'547,"0"0"-296,0 0 2,0 0 123,0 0 25,-5 16-63,-10 41-77,3 0-1,-5 52-260,11-76-1852,6-32 1113</inkml:trace>
  <inkml:trace contextRef="#ctx0" brushRef="#br0" timeOffset="35333.024">26111 62 448,'0'0'499,"0"0"-275,0 0-176,0 0-8,0 0 67,-6 5 112,1-1-176,-7 5 177,0 1 0,1 0-1,0 1 1,-1 2-220,9-10-19,1 0 0,0-1 1,0 1-1,0 0 0,0 0 0,0 0 0,1 0 0,-1 0 0,1 1 0,0-1 1,0 0-1,0 1 0,0-1 0,1 1 0,-1-1 0,1 1 0,0-1 0,0 1 0,0-1 1,1 1-1,-1-1 0,1 1 0,0-1 19,1 1-7,1-1 1,0 0-1,-1 0 1,2 1-1,-1-2 0,0 1 1,1 0-1,-1-1 0,1 1 1,-1-1-1,1 0 1,2 0 6,30 23 47,-34-23-73,-1-1 43,1 1 1,0-1-1,-1 1 1,0 0-1,1-1 0,-1 1 1,0 0-1,0 0 1,0 0-1,0 0 1,0-1-1,0 2 0,0-1 1,-1 0-1,1 0 1,-1 0-1,1 0 1,-1 0-1,0 0 1,0 1-1,0-1 0,0 0-17,0 10-637</inkml:trace>
  <inkml:trace contextRef="#ctx0" brushRef="#br0" timeOffset="32956.102">25470 554 544,'0'0'214,"0"0"-116,0 0-55,0 0-3,-2 0-24,2 0-21,0 0 15,0 0 17,0 0 77,0 0 152,0 0 38,0 0-33,0 0-29,0 0-37,0 0 13,0 0-24,0 0-8,0 0-8,0 0-40,0 0-48,0 0-34,0 0 10,0 0-3,0 0 9,0 0 2,0 0-6,0 0-31,0 0-46,0 0 6,0 0 29,0 0 21,0 0-103,0-1-1,0 1 0,-1-1 0,1 1 0,0 0 1,0-1-1,0 1 0,-1-1 0,1 1 0,0-1 1,-1 1-1,1 0 0,0-1 0,-1 1 1,1 0-1,0-1 0,-1 1 0,1 0 0,-1-1 1,1 1-1,0 0 0,-1 0 0,1 0 0,-1-1 1,1 1-1,-1 0 0,1 0 0,-1 0 1,1 0-1,-1 0 67,-3 0-1609</inkml:trace>
  <inkml:trace contextRef="#ctx0" brushRef="#br0" timeOffset="36171.088">25479 717 112,'0'0'275,"0"0"-8,0 0 159,0 0-7,0 0-85,-15 28 1880,7-16-2169,2 1 0,0 0 0,0 0-1,1 1 1,1 0 0,0 0 0,1 0-1,1 0 1,0 0 0,1 1 0,0-1 0,1 0-1,1 1 1,0 2-45,0-14 1,1 0 0,-1 0 0,0 0-1,1 0 1,0 0 0,0 0 0,0 0 0,0-1 0,0 1-1,1-1 1,-1 1 0,1-1 0,-1 0 0,1 0 0,0 0-1,0 0 1,0-1 0,0 1 0,0-1 0,0 1 0,0-1-1,1 0 1,-1-1 0,0 1 0,1 0 0,-1-1-1,0 0 1,1 0 0,-1 0 0,1 0 0,1-1-1,2 1 9,1 0 0,-1-1 0,1 0 0,-1 0 0,1-1 0,-1 0 1,0 0-1,0-1 0,0 1 0,0-2 0,0 1 0,-1-1 0,6-4-9,-6 2 11,0 0 1,0 0-1,-1-1 0,0 1 1,0-1-1,-1-1 0,1 1 0,-2-1 1,1 1-1,-1-1 0,0 0 1,-1 0-1,0-1 0,0 1 0,-1 0 1,0-1-1,0 1 0,-1 0 0,0-1 1,-1 1-1,0-1 0,0 0-11,0 6 17,0-1 0,0 1 0,0-1 1,-1 1-1,0 0 0,1-1 0,-1 1 0,0 0 0,0 0 0,-1 0 0,1 1 0,-1-1 0,1 0 0,-1 1 0,0 0 0,0-1 0,0 1 0,0 0 0,0 1 0,-1-1 0,1 1 0,-1-1 0,1 1 0,-1 0 0,1 0 1,-1 0-1,0 1-17,0-1-27,-1 0 1,1 0-1,-1 1 1,0 0 0,1 0-1,-1 0 1,1 0 0,-1 1-1,1 0 1,-1 0-1,1 0 1,0 0 0,-1 1-1,1-1 1,0 1 0,0 0-1,0 1 1,0-1-1,0 1 1,1 0 0,-1-1-1,1 2 27,-28 37-1422,5 5-1286</inkml:trace>
  <inkml:trace contextRef="#ctx0" brushRef="#br0" timeOffset="38240.943">25881 733 384,'0'0'587,"0"0"-261,0 0-238,0 0-27,0 0-29,2-4 45,3-3 96,-3 14 196,-4 37 604,2 15-217,1-58-755,-1 0 1,1 0-1,0 0 1,0-1 0,0 1-1,0 0 1,0 0-1,0-1 1,0 1 0,0 0-1,0-1 1,0 1-1,0-1 1,0 1-1,0-1 1,0 0 0,1 1-1,-1-1 1,0 0-1,0 0 1,0 0 0,1 0-1,-1 0 1,0 0-1,0 0 1,1 0-1,-1-1-1,37-5 59,-32 3-61,1-1 0,-1 0 0,-1 0 0,1-1-1,-1 0 1,1 0 0,-1 0 0,-1 0 0,1-1 0,-1 0 0,0 0 0,0 0-1,-1-1 1,0 1 0,0-1 0,0 0 0,-1 0 2,4-10-20,-2 1 0,0-1-1,-1 0 1,-1 0 0,-1 0 0,0-12 20,-1 28-43,-13 6-213,12-5 250,-1 0-1,1 1 1,0-1 0,-1 1-1,1-1 1,0 1-1,0 0 1,0-1 0,0 1-1,-1 0 1,1 0 0,0 0-1,0 0 1,1 0-1,-1 0 1,0 0 0,0 0-1,0 0 7,-22 42-32,22-41 40,0-1-1,1 1 1,-1 0-1,0 0 1,0 0 0,1 0-1,0 0 1,-1 1 0,1-1-1,0 0 1,0 0 0,0 0-1,0 0 1,0 0-1,0 0 1,1 0 0,-1 0-1,1 0 1,0 0 0,-1 0-1,1 1-7,3-2 19,-1 0 1,0 0-1,1 0 0,-1 0 0,1-1 0,-1 1 0,1-1 0,-1 0 1,1 0-1,-1 0 0,1 0 0,2-1-19,5 0 69,-3 0-57,-1 0-1,0 0 1,1-1 0,-1 0-1,0 0 1,0-1-1,0 0 1,0 0 0,-1-1-1,1 1 1,-1-2-1,0 1 1,2-2-12,-4 2-26,1 1 0,-1-1 0,0 1-1,-1-1 1,1 0 0,-1 0 0,1-1 0,-1 1-1,0-1 1,-1 0 0,1 1 0,-1-1 0,0 0 0,0 0-1,-1-1 1,1 1 0,-1 0 0,0-4 26,-2 14 58,0 1-1,-1-1 1,0 1-1,0-1 1,0 0-1,0 0 1,-1 0 0,0 0-1,-2 3-57,-12 24 402,15-25-460,-1 0 0,1 0 0,1 0-1,0 0 1,0 1 0,0-1 0,1 1-1,0-1 1,0 0 0,1 1 0,0-1-1,1 6 59,9-6-1587</inkml:trace>
  <inkml:trace contextRef="#ctx0" brushRef="#br0" timeOffset="39173.09">25655 1097 208,'0'0'579,"0"0"-123,0 0-45,0 0-5,0 0-113,-27 68 814,19-46-961,2-1 0,0 1-1,2 0 1,0 1 0,2-1-1,0 1 1,1-1 0,2 1-1,0-1 1,1 1-146,-1-20 4,-1-1 0,1 0 0,0 1 0,-1-1 0,1 0 0,0 0 1,1 0-1,-1 1 0,0-1 0,0 0 0,1 0 0,0-1 0,-1 1 0,1 0 0,0-1 0,0 1 0,-1 0 0,1-1 1,0 0-1,1 0 0,-1 1 0,0-1 0,0-1 0,0 1 0,1 0 0,-1 0 0,0-1 0,1 1 0,-1-1 1,1 0-1,-1 0 0,1 0 0,-1 0 0,0 0 0,1-1 0,-1 1 0,1 0 0,-1-1 0,1 0-4,4-1 22,0 0 0,1 0 0,-1 0 0,0-1 0,0 0 0,0-1 0,0 0-1,-1 0 1,0 0 0,1-1 0,4-4-22,-3 0 38,0 0 0,-1-1 0,1 1 0,-2-1 0,0-1 0,0 1 0,-1-1 0,0 0 0,0 0 0,-2-1 0,1 1 0,-2-1 0,1 0 0,-1 0 0,-1 0 0,0 0 0,-1 0 0,0 0 0,-1 0 0,-1-4-38,1 14 20,-1-1 0,1 1-1,-1-1 1,1 1 0,-1 0-1,0-1 1,0 1 0,0 0-1,0 0 1,0 0-1,0 0 1,-1 1 0,1-1-1,0 1 1,-1-1 0,0 1-1,1 0 1,-1 0 0,0 0-1,1 0 1,-1 1 0,0-1-1,0 1 1,0-1-1,0 1 1,1 0 0,-1 0-1,0 0-19,-7 0-8,1 0 0,0 0 0,0 1 0,0 0 0,0 0 0,0 1 0,0 0 0,-5 3 8,0 3-212,0 0 0,1 1-1,0 1 1,0 0 0,1 0 0,1 2-1,0-1 1,0 1 0,1 1 0,1 0-1,0 0 1,1 1 0,0 0 0,1 1-1,1-1 1,0 2 0,1-1 0,-2 10 212,2 17-2071</inkml:trace>
  <inkml:trace contextRef="#ctx0" brushRef="#br0" timeOffset="40088.098">26143 1037 144,'0'0'550,"0"0"410,0 0-168,0 0-269,0 0-85,0 0-33,0 0-74,0 0-101,0 11 92,-2 7-108,-1 0-1,0 0 1,-2 0-1,0 0 1,-1-1-1,-4 8-213,-9 32 286,11-31-139,-4 15-64,-1 0-1,-2-1 0,-18 32-82,33-72-11,0 0 0,0 0 0,0 0-1,0 1 1,0-1 0,0 0 0,0 0-1,0 0 1,0 0 0,0 1 0,-1-1-1,1 0 1,0 0 0,0 0 0,0 0-1,0 0 1,0 1 0,0-1 0,-1 0-1,1 0 1,0 0 0,0 0 0,0 0-1,-1 0 1,1 0 0,0 0-1,0 0 1,0 0 0,0 0 0,-1 0-1,1 0 1,0 0 0,0 0 0,0 0-1,-1 0 1,1 0 0,0 0 0,0 0-1,0 0 1,-1 0 0,1 0 0,0 0-1,0 0 1,0 0 0,0 0 0,-1 0-1,1 0 1,0 0 0,0-1 11,-7-11-278,-2-22-325,9 31 435,-19-103-1131,-11-45 986,27 136 414,0-1-1,1 1 0,1-1 1,1 0-1,0-3-100,0 11 5,1 5 0,-1 1 0,1 0 0,0 0-1,0 0 1,0 0 0,0 0 0,0 0 0,0 0 0,1 0-1,-1 1 1,1-1 0,-1 0 0,1 1 0,0-1 0,-1 1-1,1-1 1,0 1 0,0 0 0,0 0 0,0 0 0,0 0-1,0 0 1,1 0 0,-1 1 0,0-1 0,1 1-5,62-15 551,-62 14-497,63-7 280,0 4-1,47 2-333,-102 3-774,-5 4-1000</inkml:trace>
  <inkml:trace contextRef="#ctx0" brushRef="#br0" timeOffset="40425.111">26296 1262 5795,'0'0'432,"0"0"-432,0 0-464,0 0-785</inkml:trace>
  <inkml:trace contextRef="#ctx0" brushRef="#br0" timeOffset="42380.976">24916 2189 48,'0'0'264,"0"0"51,0 0 45,0 0-130,0 0-25,-19-23 3815,18 18-3539,1 5-551,0 0 1,0 0-1,0 0 1,0 0-1,0-1 1,0 1-1,0 0 1,0 0-1,0 0 1,0 0-1,-1 0 1,1-1-1,0 1 1,0 0 0,0 0-1,0 0 1,0 0-1,0 0 1,0 0-1,-1-1 1,1 1-1,0 0 1,0 0-1,0 0 1,0 0-1,0 0 1,-1 0-1,1 0 1,0 0-1,0 0 1,0 0-1,0 0 1,-1 0-1,1 0 1,0 0-1,0 0 1,0 0 0,0 0-1,-1 0 1,1 0-1,0 0 1,0 0-1,0 0 1,0 0-1,-1 0 1,1 0-1,0 0 1,0 0-1,0 1 1,0-1-1,0 0 1,-1 0-1,1 0 1,0 0-1,0 0 1,0 0-1,0 1 1,0-1-1,0 0 1,0 0-1,0 0 1,0 0 0,-1 0-1,1 1 1,0-1-1,0 0 1,0 0-1,0 0 1,0 0-1,0 1 70,-4 7-691</inkml:trace>
  <inkml:trace contextRef="#ctx0" brushRef="#br0" timeOffset="43897.971">24880 2228 608,'0'0'427,"0"0"-93,0 0-57,0 0-15,0 0 7,0 0 8,0 0 25,0 0 15,0 0-2,0 0-19,0 0-5,0 0-37,0 0 4,0 0 12,0 0-43,0 0-11,0 0-70,0 0-17,0 0 4,0 0 11,0 0-40,0 0-21,0 0-3,0 0-3,0 0-13,0 0-18,0 0-25,0 0-5,0 0-5,0 0-17,0 0 17,0 0 16,0 0 58,0 0 86,0 0 55,0-25-55,2-18-190,1 1 0,2 0 0,2 0 0,5-9 19,49-165-74,-32 121-67,37-169-231,-19 69 35,-33 153 127,2 1 1,2 1 0,2 1 0,1 0-1,2 1 1,22-26 209,39-68-268,-74 110 293,-1 0 0,0-1 0,-2 0 0,0-1-1,-2 0 1,-1 0 0,0 0 0,-2 0 0,-1-1-1,-2-19-24,2 37-7,0 1 0,1-1 0,-1 1-1,1-1 1,0 1 0,1 0-1,-1-1 1,2 1 7,11-34 21,-12 28-31,0 1 0,1 0 0,0-1 0,1 1-1,5-7 11,-6 12-80,-1 0-1,2-1 0,-1 2 0,1-1 0,0 0 1,0 1-1,3-2 81,-6 7-1065</inkml:trace>
  <inkml:trace contextRef="#ctx0" brushRef="#br0" timeOffset="44745.973">24901 2201 496,'0'0'865,"0"0"-300,0 0-231,0 0-27,0 0-1,-10-2 1503,10-11-1779,1 0 0,0 0 0,1 0 0,0 0 0,1 1 0,1-1 0,0 1 0,0 0 0,1 0 0,1 0 0,0 1 0,1-2-30,140-238-34,19-5 34,-111 167-278,33-76 278,13-21-168,-60 132-251,-35 48 299,0 0 1,0-1-1,-1 0 0,0 0 0,0 0 1,-1-1-1,0 0 0,0 0 1,0 0-1,-1 0 0,-1 0 1,1-1-1,-1 1 0,-1-1 1,1 0 119,-2 9-1131</inkml:trace>
  <inkml:trace contextRef="#ctx0" brushRef="#br0" timeOffset="45898.72">24844 2362 0,'0'0'363,"0"0"-142,0 0 25,0 0 138,0 0 67,-3 1-159,0 0-1,1-1 1,-1 1 0,0-1 0,0 0-1,0 0 1,0 0 0,0 0 0,1 0-1,-1 0 1,-1-1-292,9-9 9,1 1 0,0 0-1,0 0 1,1 0 0,0 1 0,0 0-1,5-3-8,65-54-9,-53 46 16,89-69-10,-48 39-20,-2-2 1,17-22 22,218-251-355,-190 184 352,-101 131 13,-1 0-1,-1 0 1,1-1 0,3-10-10,18-31 28,-23 45-24,0 0 1,0 0-1,-1 0 0,0 0 0,0 0 1,-1-1-1,0 1 0,0-1 1,0 0-1,-1 0-4,-1 7 45,0 0-29,0 0-51,0 0-63,0 0-97,0 8-1160,-2 1-604</inkml:trace>
  <inkml:trace contextRef="#ctx0" brushRef="#br0" timeOffset="64032.977">1025 1956 64,'0'0'219,"0"0"40,0 0-14,0 0-66,0 0-62,1-2-45,0-1-75,1 1 0,-1-1 0,1 1 0,-1-1 0,1 1 0,0 0 0,0 0 0,0 0 0,0 0 0,0 0 0,0 0 0,0 0-1,1 1 1,-1-1 0,1 1 0,-1 0 0,1 0 0,0-1 0,0 1 3,8-4-19,101-53-332,2 4-1,2 5 1,27-3 351,-64 24-24</inkml:trace>
  <inkml:trace contextRef="#ctx0" brushRef="#br0" timeOffset="64362.95">5108 681 48,'177'-42'176,"-11"5"-48,-2 12-64,-15 6-32,3 8-16,1 1-32,7 2-16,2 1-112,4-3-48,-2-1 112</inkml:trace>
  <inkml:trace contextRef="#ctx0" brushRef="#br0" timeOffset="122163.865">14978 7879 480,'0'0'400,"0"0"65,0 0-465,0 0-641</inkml:trace>
  <inkml:trace contextRef="#ctx0" brushRef="#br0" timeOffset="129236.981">16601 7723 256,'0'0'352,"0"0"-16,0 0-63,0 0-15,0 0 12,0 0-3,0 0-35,0 0-70,0 0-63,0 0-45,0 0-22,0 0-22,0 0-34,24 4 131,-2-1-71,1 0-1,-1-1 1,1-2 0,-1 0-1,1-2 1,-1 0 0,0-1 0,0-2-1,0 0 1,0-1 0,-1-1 0,0-1-1,0-1 1,-1-1 0,0-1-1,-1 0 1,0-2 0,16-14-36,4-3-27,-1-1 1,12-16 26,-35 31 18,-1 0-1,0-2 1,-1 1 0,-1-2-1,-1 0 1,5-12-18,35-64 122,-30 58-100,-2-1-1,-1 0 1,1-9-22,-5 6-28,-1 0-1,-2-1 1,-2-1-1,-2 0 1,-2 0-1,0-40 29,-6-239 262,-2 291-207,-1 1 0,-2 0 1,-1 1-1,-8-19-55,5 13 55,1 0-1,-4-36-54,6-28 37,6-87-37,2 89 126,1 45-114,3 0 0,3-7-12,5-41 3,8-83-6,4-57 3,-24 172 171,-1 67-91,0 1-27,0 0-21,0 0-8,0 0 8,0 0-32,0-37-101,8-61-71,-5 78 175,-1-1 0,0 0 0,-2 0 0,0 0-1,-1 0 1,-2-6-3,-4 50 14,1 1 0,1 0 0,1 0 0,0 22-14,46-53-45,-30 6 43,0 1 1,1 0-1,-1 0 0,0 2 1,0-1-1,0 2 0,0-1 1,0 2-1,-1-1 1,1 2-1,-1 0 0,0 0 1,0 1-1,-1 0 0,5 4 2,4 3-3,-1 1 0,-1 1 0,0 1 0,-1 0 1,-1 1-1,-1 0 0,12 19 3,-19-24 66,0 0 1,0 1-1,-2-1 1,0 1-1,0 0 1,-1 1 0,-1-1-1,0 1 1,0 1-67,1 26 314,-1 1 0,-2 14-314,-1-17 140,1-1-1,3 1 1,1 1-140,9 17 25,3-1 0,2 0 0,2-2 0,3 0 0,2-1 1,3-2-1,2 0-25,-25-40 0,1-1 0,0-1 1,0 1-1,1-1 1,0-1-1,1 1 0,0-1 1,0-1-1,1 0 0,0 0 1,0-1-1,9 4 0,-4-4-9,0-1 0,1 0 0,-1-1 0,1 0 0,0-2 0,1 0 0,-1-1-1,0 0 1,2-1 9,20-3 36,-1-1-1,1-2 0,-1-1 1,0-3-1,-1 0 0,9-6-35,9-1 130,-42 13-135,0-1 0,0-1-1,0 1 1,-1-2 0,0 0 0,0 0 0,0-1 0,7-8 5,11-12 3,-1-1 0,3-8-3,23-24-61,-12 18 104,114-114-1076,-155 157 1009,-1 0-8,21 19-44,0-1-1,23 14 77,17 13 745,224 191 261,-276-228-972,1-1-1,0 0 1,0-1-1,1 0 1,-1 0 0,1-1-1,1-1 1,-1 1-1,0-2 1,1 0 0,6 1-34,1-2 30,-1 0 1,1-1 0,0-1 0,0 0-1,-1-2 1,1 0 0,1-2-31,36-9-64,0-4-1,-1-1 1,-1-3 0,14-9 64,-56 25-42,170-83-628,-75 35-672,20-3 1342,-107 50 141,0 1-1,0 2 1,0 0-1,0 1 1,1 0 0,-1 2-1,1 1 1,-1 0-1,0 2 1,2 0-141,6 4 23,-1 1 1,1 1-1,-1 2 1,-1 0-24,49 18 410,-12-7 118,2-3 0,55 8-528,-96-23-27,0-1 1,0-2 0,1 0 0,-1-1-1,0-2 1,0 0 0,0-2 0,0-1-1,16-5 27,141-55-537,-4-7 0,-3-8 0,74-51 537,-213 113 185,1 2-1,1 1 1,0 2 0,1 2 0,37-6-185,40-2 1320,42 2-1320,-103 12 314,138-25-108,-109 16 23,79-5-229,-101 18-1,-28 1 4,-1-2 1,31-5-4,-41 2 26,-1-1 0,0-1 1,19-9-27,13-4 11,102-31-6,167-63 41,-265 90 1,-1-2-1,-1-4 1,-1-1 0,24-21-47,96-72-235,88-43 235,-143 96-256,84-70 256,-77 51 45,46-20-45,-163 105 30,0-1 1,0 0-1,-1 0 0,0-1 0,0 0 1,5-7-31,-7 10 540,-16 9-3188,-20-1-2933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7:28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16 0,'0'0'384,"0"0"419,0 0-45,0 0-219,0 0-184,0 0-102,0 0 107,0 0 14,-7-3-35,4 1-315,0 0 0,0 1 1,1 0-1,-1-1 1,0 1-1,0 0 1,0 1-1,0-1 1,-1 0-1,1 1 1,0-1-1,0 1 0,0 0 1,0 0-1,0 1 1,0-1-1,-1 1 1,1-1-1,0 1 1,0 0-1,0 0 1,0 0-1,1 0 1,-1 1-1,0-1 0,0 1 1,1 0-1,-1 0 1,1 0-1,-2 1-24,-37 42 95,3 2 1,1 1-1,2 1 0,3 2 0,2 2 0,-4 14-95,27-53-9,2 1 0,0-1 0,0 1 0,2 0 0,-1 0 0,2 0 0,0 0 0,1 1 0,1-1 0,0 0 0,1 4 9,0-16-19,0-1-1,-1 1 1,2 0-1,-1 0 0,0 0 1,0-1-1,1 1 1,-1 0-1,1-1 0,0 0 1,0 1-1,0-1 1,0 0-1,0 0 0,0 0 1,1 0-1,-1 0 0,1-1 1,-1 1-1,1-1 1,0 1-1,0-1 0,-1 0 1,1 0-1,0 0 1,0-1-1,0 1 0,0-1 1,0 1-1,3-1 20,2 1-34,-1-1-1,1 1 0,0-1 1,0-1-1,-1 1 1,1-1-1,0-1 1,-1 1-1,1-1 1,-1-1-1,7-2 35,-3-1-29,-1-1 1,0 0-1,0 0 1,-1-1-1,0 0 1,-1-1-1,1-1 29,-6 7 15,-1 1 0,1-1 0,-1 0 0,0 0 0,0 0 1,0 0-1,0 0 0,0 0 0,-1 0 0,0-1 0,1 1 0,-1 0 0,0-1 0,-1 1 0,1-1 0,-1 0 0,1 1 0,-1-1 1,0 1-1,-1-1 0,1 0 0,0 1 0,-1-1 0,0 1 0,0-1 0,0 0-15,-1 2 20,1 0 0,-1 1-1,1-1 1,-1 0 0,0 0-1,1 1 1,-1-1 0,0 1-1,0 0 1,0 0 0,0-1 0,0 1-1,-1 1 1,1-1 0,0 0-1,0 0 1,-1 1 0,1-1 0,-3 1-20,-48-3-90,42 3-45,11 0 90,0 0 1,-1 0-1,1 0 1,0 1 0,-1-1-1,1 0 1,0 0-1,0 0 1,-1 0 0,1 0-1,0 1 1,0-1 0,-1 0-1,1 0 1,0 1-1,0-1 1,-1 0 0,1 0-1,0 1 1,0-1 0,0 0-1,0 0 1,-1 1-1,1-1 1,0 0 0,0 1-1,0-1 1,0 0 0,0 1-1,0-1 1,0 0-1,0 1 1,0-1 0,0 0-1,0 1 1,0-1-1,0 0 1,0 1 0,0-1-1,1 0 1,-1 1 0,0-1 44,0 3-423,0 12-1266</inkml:trace>
  <inkml:trace contextRef="#ctx0" brushRef="#br0" timeOffset="842.257">574 54 1185,'0'0'130,"0"0"132,0 0 287,0 0 196,0 0-182,0 0-283,0-3-155,0 18-109,1-1-1,0 0 0,0 1 1,2-1-1,0 0 1,0 0-1,6 13-15,-6-20 3,1 0 0,0 1 0,0-1-1,0-1 1,1 1 0,0-1 0,1 1-1,-1-2 1,1 1 0,1 0 0,-1-1-1,0 0 1,1-1 0,7 4-3,-8-5-34,0 0 1,1 0 0,0 0-1,0-1 1,-1 0 0,1-1-1,1 1 1,-1-1-1,0 0 1,0-1 0,0 0-1,0 0 1,0-1 0,1 0-1,-1 0 1,0 0-1,0-1 1,0 0 0,-1-1-1,1 1 1,0-1 0,-1 0-1,0-1 1,0 0-1,3-2 34,-2 1-8,-1 0-1,1-1 0,-1 0 1,0 0-1,0-1 0,-1 1 0,1-1 1,-1-1-1,-1 1 0,0-1 1,0 1-1,0-1 0,-1 0 1,0-1-1,-1 1 0,0 0 0,0-1 1,-1 0-1,0 1 0,0-6 9,-2 13 33,0 0 0,0 0 0,0 0 0,0 0 0,0 0 0,0 0 0,0 1 0,0-1 0,0 0 0,0 1 0,0-1 0,-1 1 0,1-1 0,0 1 0,0 0 0,-1 0 0,1-1 0,0 1-1,-1 0 1,1 0 0,0 0 0,0 0 0,-2 1-33,0-2 30,-1 1-1,0 0 0,0 0 1,1 0-1,-1 1 0,0-1 1,1 1-1,-1 0 0,-1 1-29,1 1 17,-1 1-1,1 0 1,-1 0-1,1 0 1,0 1-1,1 0 1,-1-1-1,1 1 1,0 0-1,-1 2-16,-26 58 173,29-64-167,-40 101 370,10-25 331,-36 65-707,61-129-37,0 1 0,2-1 0,-1 1 0,2 0 0,0 1 0,0-1 0,2 1 0,-1-1 0,2 13 37,-2-20 38,0-5-3099,2-2 1807</inkml:trace>
  <inkml:trace contextRef="#ctx0" brushRef="#br0" timeOffset="1455.949">1124 355 224,'0'0'430,"0"0"-102,0 0 80,0 0-125,0 0-120,0 0 18,0 0-18,-13-13-25,13 13-122,0-1 0,0 1 0,0 0 0,0 0-1,0 0 1,0 0 0,0-1 0,0 1-1,0 0 1,0 0 0,0 0 0,0-1 0,0 1-1,0 0 1,0 0 0,0 0 0,0 0-1,-1-1 1,1 1 0,0 0 0,0 0 0,0 0-1,0 0 1,0 0 0,0 0 0,-1-1-1,1 1 1,0 0 0,0 0 0,0 0 0,0 0-1,-1 0 1,1 0 0,0 0 0,0 0-1,0 0 1,-1 0 0,1 0 0,0 0 0,0 0-1,0 0 1,-1 0 0,1 0 0,0 0-1,0 0 1,0 0 0,0 0 0,-1 0 0,1 0-1,0 0 1,0 0 0,0 0 0,0 0-1,-1 1 1,1-1 0,0 0 0,0 0 0,0 0-1,0 0 1,0 0 0,-1 1-16,-2 17 234,1 34-329,2-47 202,0 1-90,0 1 0,0-1 0,1 0 0,-1 0 0,1 0 0,1 0 0,-1 0 0,1-1 0,0 1 0,0 0 0,3 5-17,-1-7-28,-1 0 0,0-1 0,1 1 0,0 0 1,0-1-1,0 0 0,0 0 0,0 0 0,1-1 0,-1 1 1,1-1-1,0 0 0,-1 0 0,5 0 28,0 1-390,0-1 0,0 0 0,1 0 0,-1-1 0,3 0 390,17 0-1374</inkml:trace>
  <inkml:trace contextRef="#ctx0" brushRef="#br0" timeOffset="1803.849">1262 388 960,'0'0'433,"0"0"-337,0 0-16,0 0 416,0 0-48,0 0-176,-53 29-48,40-10-32,3 0-95,-1 4-97,3-2 16,1 0-16,5 0-225,2-2-559,0-5-416</inkml:trace>
  <inkml:trace contextRef="#ctx0" brushRef="#br0" timeOffset="2570.798">1529 183 560,'0'0'32,"0"0"163,0 0 381,0 0-63,0 0-231,0 0-98,0 0 65,0 0-65,-3-34 568,-4 43-685,0 1-1,1 0 1,0 0 0,1 0-1,0 1 1,1 0 0,0 0-1,0 0 1,1 2-67,-9 21 166,2 1-84,0 1 0,3 0-1,0 1 1,3 0 0,1 0 0,2 0 0,2 21-82,-1-51-31,1 0-1,0-1 1,0 1-1,0 0 0,1-1 1,0 1-1,0-1 1,1 1-1,2 4 32,-4-9-23,-1-1 1,1 1-1,0-1 1,0 1-1,0-1 0,1 1 1,-1-1-1,0 1 1,0-1-1,1 0 0,-1 0 1,1 0-1,-1 0 1,1 0-1,-1 0 0,1 0 1,0 0-1,0-1 1,-1 1-1,1-1 0,0 1 1,0-1-1,-1 0 0,1 1 1,0-1-1,0 0 1,0 0-1,0 0 0,-1-1 1,1 1-1,0 0 1,0-1-1,0 1 0,-1-1 1,1 0-1,0 1 1,-1-1-1,1 0 0,1-1 23,2-1-31,0-1-1,-1 0 0,0 0 1,0 0-1,0-1 0,0 0 1,0 1-1,-1-1 0,0 0 1,0-1-1,-1 1 0,1 0 1,-1-1-1,0 1 0,1-5 32,1-4 5,-1-1 0,0 0 0,0 0 0,-2 0-1,0-11-4,-1 22 47,0-1 0,0 0 0,-1 0-1,0 1 1,0-1 0,0 1-1,-1-1 1,1 0 0,-1 1-1,0 0 1,-2-2-47,3 4 14,1 1 1,-1-1-1,0 1 0,-1 0 1,1 0-1,0 0 0,0 0 1,0 0-1,-1 0 0,1 0 1,-1 0-1,1 0 0,-1 1 1,1-1-1,-1 0 0,1 1 1,-1-1-1,1 1 0,-1 0 1,0 0-1,1-1 0,-1 1 1,1 0-1,-1 0 1,0 1-1,1-1 0,-1 0 1,0 0-1,1 1 0,-1-1 1,1 1-1,-1 0 0,1-1 1,-1 1-1,1 0 0,-1 0-14,0 1-115,0-1-1,0 1 0,0 0 0,0 0 1,1 0-1,-1 0 0,1 0 1,-1 1-1,1-1 0,0 0 0,0 1 1,0-1-1,0 1 0,0-1 0,0 1 1,1-1-1,-1 1 0,1 0 1,0-1-1,0 1 0,0-1 0,0 1 1,0 0-1,1 0 116,-1 11-1454</inkml:trace>
  <inkml:trace contextRef="#ctx0" brushRef="#br0" timeOffset="3118.208">1733 233 2497,'0'0'499,"0"0"-141,0 0 338,0 0-29,0 0-342,-4 25-474,4-13 123,-2-1 20,2 1-1,0 0 0,0-1 0,1 1 0,1-1 0,0 2 7,-1-11-23,-1 0-1,1 1 1,0-1 0,-1 0-1,1 0 1,0 0 0,1 0-1,-1 0 1,0 0 0,0 0-1,1 0 1,0 0 0,-1-1-1,1 1 1,0-1 0,-1 1-1,1-1 1,0 0 0,0 1-1,0-1 1,0 0 0,1 0-1,-1 0 1,0-1 0,0 1-1,1-1 1,-1 1 0,0-1-1,0 0 1,1 1 0,-1-1-1,1 0 24,1-1-34,-1 1 1,0-1-1,1 1 0,-1-1 0,0 0 0,0 0 0,0 0 0,1-1 1,-1 1-1,-1-1 0,1 1 0,0-1 0,0 0 0,-1 0 1,1 0-1,-1-1 0,1 1 0,-1-1 0,0 1 0,0-1 1,0 0-1,0 0 0,0-1 34,1-2 28,1-1 0,-1 0 0,-1 0 0,0 1 0,0-2 0,0 1-1,-1 0 1,1 0 0,-2 0 0,1-6-28,-1 13 168,0 0 70,0 0-57,0 0-58,-6 17 90,-15 43-74,10-34-58,1 1-1,2 0 1,0 0-1,2 0 0,1 1 1,2 0-1,0 4-80,3-31-69,0-1-1,0 1 1,0 0 0,0-1 0,0 1-1,0 0 1,0-1 0,0 1-1,0-1 1,1 1 0,-1 0-1,0-1 1,0 1 0,1-1 0,-1 1-1,0 0 1,1-1 0,-1 1-1,1-1 1,-1 1 0,0-1-1,1 0 1,-1 1 0,1-1 0,-1 1-1,1-1 1,0 0 0,-1 1-1,1-1 1,-1 0 0,1 0-1,0 1 1,-1-1 0,1 0-1,0 0 1,-1 0 0,1 0 0,0 0-1,-1 0 1,1 0 0,-1 0-1,1 0 70,14 0-1894</inkml:trace>
  <inkml:trace contextRef="#ctx0" brushRef="#br0" timeOffset="3718.124">2067 420 2321,'0'0'120,"0"0"259,0 0 120,0 0-288,-7-15 349,7 14-556,0 0 0,0 1 0,0-1 0,0 0 1,0 1-1,0-1 0,0 0 0,0 1 0,0-1 0,-1 0 0,1 1 1,0-1-1,-1 1 0,1-1 0,0 0 0,-1 1 0,1-1 0,-1 1 1,1-1-1,-1 1 0,1-1 0,-1 1 0,1 0 0,-1-1 0,1 1 1,-1-1-1,0 1-4,-2 17-36,4 34 59,3-38-10,0 0 1,1-1-1,0 1 0,0-1 1,7 10-14,-8-16-94,-1-1 1,1 1-1,0-1 0,0 0 1,0 0-1,1 0 0,-1-1 1,1 0-1,0 0 0,1 0 1,-1 0-1,6 2 94,-9-5-106,0 0 0,0-1 0,0 1 0,0-1 0,0 1 0,0-1 0,0 0 0,1 0 1,-1 1-1,0-2 0,0 1 0,0 0 0,0 0 0,0-1 0,0 1 0,0-1 0,0 0 0,0 1 0,0-1 0,0 0 0,2-1 106,3-15-795</inkml:trace>
  <inkml:trace contextRef="#ctx0" brushRef="#br0" timeOffset="4052.226">2067 420 608</inkml:trace>
  <inkml:trace contextRef="#ctx0" brushRef="#br0" timeOffset="4053.226">2067 420 608,'60'-13'448,"-68"11"145,1 0 79,3 2-96,0 0-47,2 0-97,-3 0-192,-1 10-160,-3 11-64,1 4 48,1 4-64,1-1 16,2 5-16,4-1-16,0-1-368,0 0-529,0-8-559</inkml:trace>
  <inkml:trace contextRef="#ctx0" brushRef="#br0" timeOffset="4986.928">2500 244 2017,'0'0'259,"0"0"-25,0 0 364,0 0 80,0 0-361,-7 0-186,-17-2 159,24-1 88,18-4-296,-12 5-96,-1 1 1,0-1 0,1 1 0,-1 1 0,1-1 0,-1 1-1,1 0 1,-1 0 0,1 0 0,-1 1 0,5 1 13,-8-1-4,0-1 1,0 1 0,0 0 0,0 0-1,-1 0 1,1 0 0,0 0 0,-1 1 0,1-1-1,0 0 1,-1 1 0,1-1 0,-1 1-1,0 0 1,0-1 0,1 1 0,-1 0-1,0 0 1,0 0 0,-1-1 0,1 1-1,0 0 1,-1 0 0,1 0 0,-1 1-1,0-1 1,1 0 0,-1 0 0,0 0-1,0 0 1,-1 0 3,2 3 6,-2 0 0,1-1 0,0 1 0,-1-1 0,0 1 0,0-1 0,0 1 0,-1-1 0,0 1 0,1-1 0,-2 0 0,1 0 0,0 0 0,-1 0-6,-4 4 8,0 0 0,0-1 0,0 0-1,-1-1 1,-8 6-8,-2-1-18,15-10 6,-1 1 0,1 0 0,-1 0 0,1 1 0,0-1 0,0 1 0,0-1 0,0 1 0,0 0 13,3-2-59,0-1 0,0 0 0,0 1 0,0-1 0,1 0 0,-1 0 0,0 1 0,0-1 0,0 0 0,0 0 0,0 1 0,0-1 0,0 0 0,1 0 0,-1 0 0,0 1 0,0-1 0,0 0 0,0 0 0,1 0 0,-1 1 0,0-1 0,0 0 0,1 0 0,-1 0 0,0 0 0,0 0 0,1 0 0,-1 1 0,0-1 0,0 0 0,1 0 0,-1 0 0,0 0 0,0 0 0,1 0 0,-1 0 0,0 0 0,0 0 0,1 0 0,-1 0 0,0 0 0,0 0 1,1-1 57,15 2-58,-15-1-119,14 0-147,-5-1 169,0 1 0,0 0 0,0 1 0,0 0 1,-1 1-1,1 0 0,4 2 155,-11-3 72,0 0 0,0 1 0,0 0 0,-1 0 0,1 0 0,0 0 0,-1 0 0,1 0 0,-1 0 0,0 1 0,0 0 0,0-1 0,0 1 0,0 0 0,-1 0 0,1 0 0,-1 0 0,0 0 0,0 0 0,0 0 0,0 0 0,-1 1 0,1-1 0,-1 3-72,1-3 127,0 0 0,-1 0-1,1 0 1,-1 0-1,0 0 1,0 0 0,0 0-1,0 0 1,-1 0 0,1 0-1,-1 0 1,0 0-1,0 0 1,0 0 0,0 0-1,-1 0 1,1 0-1,-1-1 1,1 1 0,-1-1-1,-1 2-126,-3 0 96,1 0 0,-1 0 0,1 0 0,-1-1 0,-1 0-1,1 0 1,0-1 0,-1 1 0,-3-1-96,-20 8-33,-1-2-1,0-1 1,-1-2 0,0 0-1,0-3 1,-11 0 33,41-4-1355,2-6-1185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6:56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601 146 224,'0'0'414,"0"0"-100,0 0-127,0 0-91,0 0-72,-1 5 2303,-3 37-2323,2-1 0,2 1 1,2 17-5,0 24 16,18 155-29,-20-192 10,-6 269 307,-1-150 1524,7-164-1844,0-1 0,0 0-3,0 0-8,0 1 9,-1 0 2,0-1 0,1 42-32,-2 57 60,0-37-18,2 1 0,8 45 6,19 64 34,-16-42-36,-8-69 3,-1-1 0,-5 21-1,1 14-2,-8-21-16,6-58-13,1 0-1,1 1 1,0 12 31,2-28-4,0 0 1,0 0-1,0 1 1,0-1-1,0 0 1,0 0-1,0 0 1,1 1 0,-1-1-1,0 0 1,1 0-1,-1 0 1,1 0-1,-1 0 1,1 0-1,0 0 1,-1 0 0,1 0-1,0 0 1,0 0-1,0 0 1,0 0-1,0 0 1,0-1 0,1 2 3,35 6-8,129 1 33,-95-6-34,65 10 9,-88-9 16,1-2-1,-1-2 0,26-4-15,-61 4-1,30-2 13,18-1 48,0-2 0,0-3 1,2-3-61,-44 8 2,0 1 0,1 1 0,-1 0 0,3 2-2,56-4 13,26-7-37,0 5 1,38 6 23,-55-1-6,210 8 35,-19-8-1051,-240-6-1790,-21 0 1014</inkml:trace>
  <inkml:trace contextRef="#ctx0" brushRef="#br0" timeOffset="4877.196">592 176 80,'0'0'149,"0"0"22,0 0 11,0 0 2,0 0-64,0 0 13,0 0 46,0 0-11,0 0-45,0 0-17,0 0-23,0 0-6,0 0 49,0 0 42,0 0 8,0 0-3,0 0 6,0 0 61,0 0 3,0 0-70,0 0-84,0 0-49,0 0-8,0 0 10,0 0 44,0 0 12,0 0 6,0 0-16,0 0 3,0 0-14,0 0-18,0 0 5,0 0-34,0 0-6,0-3-19,0 1-2,0 2 10,0 0 3,0 0 0,0 0 3,0 0 15,0 0 25,0 0 2,0 0-13,0 0-13,0 0-6,0 0-10,0 0-8,0 0-22,0 0-5,42-10-16,109-15 48,21 4-5,-71 9-6,194-36 83,-125 18-40,-46 17 10,2 4 0,-1 7 0,12 5-58,22-1 26,-138-1-27,1 2 0,0 0 1,-1 2-1,0 0 0,2 2 1,32 7 2,-11-2-31,38 16 29,3 1-1,96 35 1,-175-62 0,0-1 0,0 1 0,0-1 0,0 0 0,0 0 0,0-1 0,0 0 0,0 0 0,1 0 0,-1-1 0,0 0 0,0 0 0,0-1 0,0 1 0,-1-1 0,5-2 0,-5 1-27,0 0-1,0 0 1,-1 1-1,2 0 1,-1 0-1,0 0 1,0 1-1,0 0 1,1 0-1,3-1 28,-2 46-362,15 94 384,-4-36 17,4 94-39,-8 760 172,-14-893-139,11 179 18,-16-135-54,-5 10 3,7-85 0,-14 53 22,-5-54 87,21-30-112,1 0-5,-8 32-208,8-32 216,0 0 2,-1 1-1,1-1 0,0 0 1,0 1-1,-1-1 0,1 0 0,-1 1 1,1-1-1,-1 0 0,1 0 1,-1 0-1,0 1 0,0-1 1,1 0-1,-1 0 0,0 0 0,0 0 1,0 0-1,0 0 0,0-1 1,-1 1-1,1 0 0,0 0 1,0-1-1,0 1 0,-1-1 1,1 1-1,0-1 0,-1 1 0,1-1 1,0 0-1,-1 0 0,1 0 1,-1 0-2,-55 0-9,39-1 8,10 1 2,-13-1 12,0 2 0,1 0 0,-1 1 1,1 2-1,-1 0 0,-10 4-13,20-6-1558,6-2-1318</inkml:trace>
  <inkml:trace contextRef="#ctx0" brushRef="#br0" timeOffset="6990.735">155 1033 112,'0'0'240,"0"0"-16,0 0 64,0 0-47,0 0-81,0 0-80,0 0-80,0 0-32,0 0 0,0 0-32,0 0 16,0 0-113,0 0-63,0 0-144,0 0 16</inkml:trace>
  <inkml:trace contextRef="#ctx0" brushRef="#br0" timeOffset="7738.717">172 945 288,'0'0'424,"0"0"-42,0 0-43,0 0 5,0 0-64,-12 16-43,6-8-207,-13 16 166,1 2 0,1 0 0,1 0 0,-4 13-196,7-6 55,2 0 0,0 0 0,3 1-1,1 1 1,1-1 0,2 1 0,1 0 0,2 0 0,4 34-55,-3-63-9,1 0 0,0-1 0,1 1 1,-1 0-1,1-1 0,0 0 1,0 1-1,1-1 0,0 0 0,0 0 1,0 0-1,0-1 0,1 1 1,0-1-1,0 0 0,0 0 0,2 1 9,-5-3-14,1-1 0,0 0 0,0 1 0,0-1 0,0 0 0,0 0 0,0-1 0,1 1 0,-1 0 0,0-1 0,0 1 0,1-1 0,-1 0 0,0 0 0,0 0 0,1 0 0,-1 0 0,0 0 0,1 0 0,-1-1 0,0 1 0,0-1 0,0 0 0,1 0 0,-1 0 0,0 0 0,0 0 0,0 0 0,0 0 0,-1-1 0,1 1 0,0-1 0,0 1 0,-1-1 0,1 0 0,-1 1 0,0-1 0,1 0 0,-1 0 0,0 0 0,0 0 0,0-2 14,7-9-61,-1 0 0,0-1-1,-1 0 1,0-3 61,-4 12-1,0 0 0,-1 0 0,1 0 0,-1 0 0,-1 0 0,1 0 0,-1 0 0,0 0 0,0 0 0,0 0 0,-1 0 0,0 0 0,0 0 1,-1-3 0,1 6-2,-1 1 0,1 0 1,-1 0-1,0 0 0,1 0 0,-1 0 1,0 0-1,0 0 0,0 0 1,0 1-1,0-1 0,0 1 1,0 0-1,0-1 0,0 1 1,0 0-1,0 0 0,0 0 1,0 1 1,-2-2-62,-1 1 0,1 0 1,-1 1-1,1-1 0,-1 1 0,1 0 1,0 0-1,-3 1 62,-4 8-491,2 3-331</inkml:trace>
  <inkml:trace contextRef="#ctx0" brushRef="#br0" timeOffset="8594.44">287 1116 64,'0'0'189,"0"0"204,0 0 290,0 0-243,0 0-115,0-1-284,0 1-1,0 0 0,-1 0 0,1-1 1,0 1-1,0 0 0,-1 0 0,1 0 1,0-1-1,-1 1 0,1 0 0,0 0 1,0 0-1,-1 0 0,1 0 0,0 0 1,-1 0-1,1 0 0,0 0 1,-1 0-1,1 0 0,-1 0 0,1 0 1,0 0-1,-1 0 0,1 0 0,0 0 1,-1 0-1,1 0 0,0 0 0,0 0 1,-1 1-1,1-1-40,0 8 3,0 0 1,1 1 0,0-1-1,0 0 1,1 0-1,0 0 1,0 0-1,1-1 1,0 1-1,1-1 1,3 7-4,-4-10-17,-1-1-1,1 1 1,0-1 0,0 0 0,0 1-1,1-1 1,-1-1 0,1 1 0,0 0-1,0-1 1,-1 0 0,2 0 0,-1 0 0,0 0-1,0-1 1,1 1 0,-1-1 0,0 0-1,1-1 1,-1 1 0,1-1 0,-1 0-1,1 0 18,-2-1-32,0 0 0,0 0 0,-1 0-1,1 0 1,0-1 0,0 1 0,-1-1-1,1 1 1,-1-1 0,0 0 0,1 0-1,-1 0 1,0-1 0,0 1 0,0 0-1,-1-1 1,1 0 0,0 1-1,-1-1 1,0 0 0,0 1 0,0-1-1,1-3 33,4-10-319,0-1 0,-1 0 0,2-11 319,-15 105 1031,4 0-1,4 0 1,3 18-1031,1-68 30,1 1 0,1-1 0,1 1 0,2 2-30,-8-30-83,-1 1 1,0-1-1,1 0 0,-1 0 0,0 1 0,1-1 1,-1 0-1,1 0 0,-1 0 0,1 1 0,-1-1 1,0 0-1,1 0 0,-1 0 0,1 0 0,-1 0 1,1 0-1,-1 0 0,1 0 0,-1 0 0,1 0 1,-1 0-1,0-1 0,1 1 0,-1 0 0,1 0 1,-1 0-1,0-1 0,1 1 83,7-6-1809</inkml:trace>
  <inkml:trace contextRef="#ctx0" brushRef="#br0" timeOffset="10396.696">1531 2580 288,'0'0'576,"0"0"-149,0 0-128,0 0-78,0 0-79,0-46-1519,0 46 1446,0-1-1,1 1 1,-1 0-1,0 0 1,0-1-1,0 1 1,0 0-1,0-1 0,0 1 1,0 0-1,0 0 1,0-1-1,0 1 1,0 0-1,0-1 1,0 1-1,0 0 1,-1 0-1,1-1 1,0 1-1,0 0 1,0 0-1,0-1 0,0 1 1,-1 0-1,1 0 1,0-1-1,0 1 1,0 0-1,-1 0 1,1 0-1,0 0 1,0-1-1,-1 1 1,1 0-1,0 0 1,0 0-1,-1 0 0,1 0 1,0 0-1,0 0 1,-1 0-1,1-1-68,-13 11 513,-11 24-640,13-10 191,0 0 0,2 0 0,2 1 1,0 0-1,1 1 0,0 8-64,0 21-10,2 0 0,3 27 10,0-78-27,1 1 1,0-1-1,0 1 0,1 0 0,-1-1 0,1 1 1,0-1-1,1 1 0,-1-1 0,1 0 0,0 1 1,0-1-1,0 0 0,0 0 0,1 0 0,-1-1 0,1 1 1,0 0-1,0-1 0,1 0 0,-1 0 0,1 0 1,-1 0-1,1-1 0,0 1 0,0-1 0,0 0 0,0 0 1,1 0-1,-1-1 0,0 1 0,1-1 0,-1 0 1,1 0-1,0-1 0,-1 0 0,1 1 0,-1-2 0,4 1 27,-5-1-23,0 0-1,1 0 1,-1 0-1,0-1 0,0 1 1,0-1-1,0 1 0,0-1 1,-1 0-1,1 0 1,-1-1-1,1 1 0,-1-1 1,0 1-1,1-1 0,-1 1 1,-1-1-1,1 0 1,0 0-1,-1 0 0,1 0 1,-1 0-1,0-1 0,0-1 24,4-7-102,-2 0 0,1-1 0,-2 1 0,0-1 0,1-12 102,-3 20 12,1 0 0,-1 0 1,0 0-1,-1 0 0,0 1 0,1-1 1,-1 0-1,-1 0 0,1 0 1,-1 1-1,0-1 0,0 0 0,0 1 1,-2-3-13,2 5-4,-1-1 1,1 1-1,-1-1 1,0 1-1,0 0 1,0 0-1,0 0 1,0 1-1,0-1 1,0 1-1,0-1 1,-1 1-1,1 0 1,-1 1-1,1-1 1,-1 0-1,1 1 1,-1 0-1,1 0 1,-1 0-1,0 0 4,0 0-981</inkml:trace>
  <inkml:trace contextRef="#ctx0" brushRef="#br0" timeOffset="10998.086">1744 2553 1873,'0'0'304,"0"0"-107,0 0 350,0 0 227,0 0-339,0 0-347,0 0-101,0 3-22,1 11 59,0 0 0,1 0 0,1 0 1,0 0-1,1-1 0,0 0 0,1 0 0,1 0 1,0 0-1,0-1 0,2 0 0,5 8-24,-9-14-28,0 0-1,1 0 1,0 0-1,0-1 1,0 0 0,1 0-1,0 0 1,0 0-1,0-1 1,0 0-1,1 0 1,-1-1 0,1 0-1,0 0 1,0-1-1,1 0 1,-1 0-1,0 0 1,1-1-1,-1 0 1,0 0 0,1-1-1,-1 0 1,6-1 28,-10 0-45,0 0 0,-1 0 0,1 0-1,0 0 1,-1 0 0,1-1 0,-1 1 0,0-1 0,1 0 0,-1 0 0,0 0 0,0 0 0,0 0 0,0 0 0,0 0 0,-1-1-1,1 1 1,-1-1 0,1 1 0,-1-1 0,0 1 0,0-1 0,0 0 0,0 0 0,-1 1 0,1-1 0,-1 0 0,1 0 45,1-15-320,0 0 0,-1 0 1,-1 0-1,0-4 320,-1 3-202,-5-10 258,6 28 20,0 0 0,-1 0 0,1 0 0,-1 0 1,1 0-1,-1 0 0,1 0 0,-1 0 0,0 0 0,1 1 0,-1-1 1,0 0-1,0 0 0,0 1 0,0-1 0,1 1 0,-1-1 1,0 1-1,0-1 0,0 1 0,0-1 0,0 1 0,0 0 0,0 0 1,0-1-1,-1 1-76,-3 27 275,-3 82 87,5 1 1,4 7-363,2-74-477,7-2-796</inkml:trace>
  <inkml:trace contextRef="#ctx0" brushRef="#br0" timeOffset="12578.572">3056 2147 256,'0'0'438,"0"0"5,0 0-73,0 0-82,0 0-74,-33 26 7,30-21-221,0 0 0,0 0 0,-1 0 0,1-1 0,-1 0 0,0 0 0,0 0 0,0 0 0,-1 0 0,0-1 0,1 0 0,-3 1 0,6-4 24,1 0-2,0 0 12,0 0 20,0 1-36,0-1 0,-1 1 0,1-1 0,0 1 0,0 0 1,0-1-1,0 1 0,0-1 0,0 1 0,0-1 0,0 1 0,0-1 1,0 1-1,0 0 0,0-1 0,0 1 0,1-1 0,-1 1 0,0-1 0,0 1 1,1-1-1,-1 1 0,0-1 0,1 1 0,-1-1 0,0 1 0,1-1 1,-1 0-1,1 1 0,-1-1 0,0 0 0,1 1 0,0-1-18,13-11 931,-4 3-1076,56-50 356,-3-3 0,-2-4-211,-16 3 132,-39 51-130,1 1 1,0-1-1,1 1 1,0 1-1,0 0 1,1 0 0,1 0-1,-1 1 1,3-1-3,5-10-1489,-17 19-803</inkml:trace>
  <inkml:trace contextRef="#ctx0" brushRef="#br0" timeOffset="13799.354">3325 2200 1201,'0'0'194,"0"0"316,0 0 426,0 0-245,0 0-357,-9-29 541,10 29-881,-1-1 0,1 0 0,-1 0 1,1 1-1,-1-1 0,1 0 0,0 0 1,-1 1-1,1-1 0,0 1 0,-1-1 0,1 1 1,0-1-1,0 1 0,0-1 0,-1 1 0,1 0 1,0-1-1,0 1 0,0 0 0,0 0 1,0 0-1,0 0 0,0 0 0,0 0 6,28-2-128,-25 2 91,-2 43 136,-3-39-105,-1 0-1,1 1 1,-1-1 0,-1 0-1,1 0 1,-1 0 0,1 0-1,-1-1 1,0 1 0,0-1-1,-1 0 1,1 0 0,-1 0-1,1 0 1,-1 0 0,-3 1 6,-10 10-566,16-14 355,1 0-95,0 0-161,0 0-88,0 0 75,0 0 82,37-3-56,-35 1 487,1 1 0,0 0 0,-1 0 0,1 0 0,0 0 0,0 0 0,0 1 0,0-1 0,0 1-1,0 0 1,-1 0 0,1 0 0,0 0 0,0 0 0,0 1 0,0-1 0,0 1 0,0 0 0,-1 0 0,1 0-1,0 0 1,0 0 0,-1 0 0,1 1 0,-1 0 0,0-1 0,1 1 0,-1 0 0,0 0 0,0 0-1,0 0 1,0 1 0,0-1 0,-1 0 0,1 1 0,-1 0 0,0-1 0,1 1 0,-1 0 0,0-1 0,-1 1-1,1 0-32,5 15 293,-2 0 0,0 0 0,-1 0 0,-1 0 0,-1 0 0,0 0 0,-2 17-293,1-12 521,-1-21-480,1-1-1,-1 1 0,0-1 0,0 0 1,0 1-1,0-1 0,1 0 1,-2 0-1,1 0 0,0 0 0,0 0 1,0 0-1,0 0 0,-1 0 1,1 0-1,0 0 0,-1-1 0,1 1 1,-1 0-1,1-1 0,-1 0 1,1 1-1,-1-1 0,1 0 0,-1 0 1,1 1-1,-1-1 0,0-1-40,-47 5 236,28-3-107,-34-1 25,53 0-150,-1 0 0,1 0 0,0 0-1,0-1 1,0 1 0,-1-1 0,1 0 0,0 1 0,0-1-1,0 0 1,0 0 0,0 0 0,1-1 0,-1 1 0,0 0-1,0-1 1,1 1 0,-1-1 0,1 0 0,-1 0-4,1-7-2874,1-3 1063</inkml:trace>
  <inkml:trace contextRef="#ctx0" brushRef="#br0" timeOffset="15578.968">3301 487 160,'0'0'165,"0"0"-76,0 0 108,0 0 78,0 0-99,0 0-83,0-6 211,0 32-240,0 65 534,3-1 0,9 37-598,0-27 441,-4 2 1,-4 35-442,6 7 320,-5-108-246,-2 0-1,-1 1 1,-2-1-1,-1 1 1,-4 15-74,-31 139 240,30-141-304,2 0 0,3 49 64,2-60-600,-1-26-929</inkml:trace>
  <inkml:trace contextRef="#ctx0" brushRef="#br0" timeOffset="53037.536">941 100 112,'0'0'371,"0"0"0,0 0-59,0 0-99,0 0-79,0 0-41,0 0 14,0 0-1,0 0-31,0 0-45,0 0-4,0 0-2,0 0 35,0 0 69,0 0 11,0 0-19,0 0-3,0 0-31,0 0-25,0 0-34,0 0-46,0 0 6,0 0 26,0 0 19,0 0 13,0 0 6,0 0 5,0 0-19,0 0-7,0 0-12,0 0-2,0 0 0,0 0 0,0 0-5,0 0-22,0 0-5,0 0 0,0 28 3,2 10 66,2-1 0,4 16-53,0 9 19,-2 10 177,-5 72-196,-2-74 1133,0-68-1109,1 0 0,-1-1 0,0 1 1,0 0-1,1-1 0,-1 1 0,0-1 0,-1 1 0,1-1 1,0 0-1,0 1 0,-1-1 0,1 0 0,-1 0 0,1 0 0,-1 0 1,1 0-1,-1 0 0,0 0 0,1-1 0,-1 1 0,0 0-24,-43 15 240,42-15-229,-23 6 8,-1-1 0,0-2 0,-1 0 1,1-2-1,-18 0-19,44-2-16,1 0-14,0 0-4,0 0-28,0 0-68,0 0-46,0 0-83,0 0-61,0 0-129,0 0-215,22-1-1430,-5-4 1144</inkml:trace>
  <inkml:trace contextRef="#ctx0" brushRef="#br0" timeOffset="54203.964">737 228 288,'0'0'302,"0"0"-28,0 0-79,0 0-75,0 0-42,19 36 842,-13-30-930,0-1 1,1 1-1,-1-1 1,1-1-1,0 0 1,0 0-1,1 0 0,0 0 10,-4-2-32,0-1-1,0 1 1,0-1-1,1 0 1,-1-1-1,0 1 0,0 0 1,1-1-1,-1 0 1,0 0-1,1-1 1,-1 1-1,0-1 1,0 0-1,1 0 0,1-1 33,-4 1-12,1-1-1,-1 1 0,0-1 0,0 0 1,0 1-1,0-1 0,0 0 0,-1 0 1,1-1-1,-1 1 0,1 0 0,-1 0 1,0-1-1,1 1 0,-1-1 0,0 1 1,-1-1-1,1 0 13,8-47 389,-9 49-210,0 1 11,0 0-14,0 0 32,0 0-13,0 0-30,0 0-48,0 0 27,-11 41 475,-7 3-372,1 2 0,2 0 0,3 0-1,-5 35-246,15-70-111,-3 18 185,5-28-156,0-1 0,0 1 0,-1 0 0,1-1 0,0 1 0,0-1 0,0 1 0,0-1 0,0 1 0,0-1 0,0 1 0,0-1 0,1 1 0,-1-1 0,0 1 0,0-1 0,0 1 0,0-1 0,1 1 0,-1-1 0,0 1 0,0-1 0,1 1 0,-1-1 0,1 0 0,-1 1 0,0-1 1,1 0-1,-1 1 0,1-1 0,-1 0 0,0 1 0,1-1 0,-1 0 0,1 0 0,-1 1 0,1-1 82,11 0-1041</inkml:trace>
  <inkml:trace contextRef="#ctx0" brushRef="#br0" timeOffset="57044.961">716 531 0,'0'0'288,"0"0"-112,0 0-16,0 0 32,0 0-160,0 0 0,0 0 0,-13-8-32,8 8 0,5 0-16,0 0 16,0 0-32,0 0-48,0 0-128,0 0-48,0 0-64</inkml:trace>
  <inkml:trace contextRef="#ctx0" brushRef="#br0" timeOffset="65382.645">645 318 272,'0'0'315,"0"0"66,0 0-154,0 0-125,0 0-6,0 0 66,-32-9 1335,31 9-1501,-1 0 0,1 0 0,-1 0 0,1 0 1,0 0-1,-1 1 0,1-1 0,0 0 0,0 1 0,-1-1 0,1 1 0,0 0 0,0-1 0,0 1 0,0 0 0,0 0 1,-1 0-1,2 0 0,-1 0 0,0 0 0,0 0 0,0 0 0,0 0 0,0 1 4,0 1-6,-1 0-1,1 0 1,0 0-1,0 1 1,1-1-1,-1 0 1,0 1-1,1-1 1,0 1-1,0 1 7,0 2-10,1-1-1,-1 1 1,1-1 0,0 1 0,1-1-1,0 1 1,0-1 0,0 0-1,1 0 1,0 0 0,0 0 10,1 0-107,1 0-1,0 0 1,1 0-1,-1-1 1,1 0 0,0 0-1,4 2 108,-9-6-21,0-1-1,0 1 0,-1-1 1,1 1-1,0-1 1,0 0-1,0 1 1,0-1-1,0 0 0,1 1 1,-1-1-1,0 0 1,0 0-1,0 0 1,0 0-1,0 0 1,0 0-1,0-1 0,0 1 1,0 0-1,0 0 1,0-1 21,1 0 0,-1 0 1,0 0 0,0 0 0,0 0-1,0-1 1,0 1 0,-1 0 0,1-1-1,0 1 1,-1-1 0,1 1 0,-1 0-1,1-1 1,-1 1 0,1-1 0,-1 1-1,0-1 1,0 0 0,0 1 0,0-2-1,2-9-19,-1-1 0,-1 1 1,0 0-1,0-1 0,-1 1 1,-1 0-1,0-1 0,0 1 1,-1 0-1,-2-3 19,5 15-11,0-1 1,-1 1-1,1-1 1,0 1-1,0-1 1,-1 1-1,1-1 1,0 1-1,0-1 1,-1 1-1,1-1 1,-1 1-1,1 0 1,0-1-1,-1 1 1,1 0-1,-1-1 1,1 1-1,-1 0 1,1 0-1,-1-1 1,1 1-1,-1 0 1,1 0-1,-1 0 1,1 0-1,-1-1 1,1 1-1,-1 0 1,0 0-1,1 0 1,-1 0-1,1 0 1,-1 1-1,1-1 1,-1 0-1,1 0 1,-1 0-1,1 0 1,-1 1-1,1-1 1,-1 0-1,1 0 1,-1 1-1,1-1 1,-1 0-1,1 1 1,-1-1-1,1 0 1,0 1-1,-1-1 1,1 1-1,0-1 1,-1 1-1,1-1 1,0 1-1,0-1 1,-1 1-1,1-1 1,0 1-1,0-1 1,0 1-1,0-1 0,0 1 1,0 0 10,-1 13-235</inkml:trace>
  <inkml:trace contextRef="#ctx0" brushRef="#br0" timeOffset="65781.949">769 416 64,'0'0'88,"0"0"256,0 0 120,0 0-242,0 0-131,0 22 477,-19 213-77,19-212-1606</inkml:trace>
  <inkml:trace contextRef="#ctx0" brushRef="#br0" timeOffset="67469.08">939 596 176,'0'0'168,"0"0"-34,0 0-17,0 0 32,0 0 99,0 0 19,0 0-21,0 0-25,0 0-82,0 0-62,0 0-53,0-2-18,0 2 2,3-2 1,1 1 0,-1-1 1,1 1-1,-1 0 1,1 0-1,-1 0 1,1 0-1,0 1 1,-1-1-1,4 1-9,1-1 23,289-59 233,-283 61-1446,-12 1 947,2 0-453</inkml:trace>
  <inkml:trace contextRef="#ctx0" brushRef="#br0" timeOffset="68182.786">1267 69 272,'0'0'155,"0"0"56,0 0 50,1 20-29,2 169 958,-13 48-243,8-215-3004,2-20 1118</inkml:trace>
  <inkml:trace contextRef="#ctx0" brushRef="#br0" timeOffset="69419.009">1041 259 112,'0'0'248,"0"0"-74,0 0 39,0 0-53,0 0 16,0 18-16,0-6-140,-1 5 6,1 0 0,1 0 0,0 0 0,2 0-1,-1-1 1,2 1 0,0-1 0,4 7-26,-8-22-2,0-1-1,0 1 1,1-1 0,-1 1 0,0-1-1,1 1 1,-1-1 0,0 1 0,1-1-1,-1 1 1,0-1 0,1 1-1,-1-1 1,1 0 0,-1 1 0,1-1-1,-1 0 1,1 0 0,-1 1 0,1-1-1,0 0 1,-1 0 0,1 0-1,-1 0 1,1 1 0,-1-1 0,1 0-1,0 0 1,-1 0 0,1 0 0,-1 0-1,1-1 1,0 1 0,-1 0-1,1 0 1,-1 0 0,1 0 0,-1-1-1,1 1 1,-1 0 0,1 0 0,-1-1-1,1 1 1,-1-1 0,1 1-1,-1 0 1,1-1 0,-1 1 0,0-1-1,1 1 1,-1-1 0,0 1 0,1-1-1,-1 1 1,0-1 0,1 0 2,17-29 47,-16 26-58,-1 0 0,1 0 1,-1 0-1,0 0 0,0-1 0,0 1 1,0 0-1,-1 0 0,0-1 0,0 1 1,0 0-1,-1 0 0,1-1 0,-1 1 1,0 0-1,0-1 11,-1 2-41,0 1-1,1 0 1,-1 0 0,0 0-1,0 1 1,-1-1-1,1 0 1,0 1 0,0-1-1,-1 1 1,1 0 0,-1 0-1,1 0 1,-1 0 0,1 0-1,-1 1 1,0-1 0,1 1-1,-1-1 1,0 1 0,0 0-1,1 0 1,-1 0-1,0 1 1,0-1 41,-7 0-157,1 2 130</inkml:trace>
  <inkml:trace contextRef="#ctx0" brushRef="#br0" timeOffset="69768.078">1144 418 160,'0'0'528,"0"0"-31,0 0-129,0 0 64,0 0-16,0 0-192,0 80-80,0-61-48,0 1-64,0-3-32,0-4 0,0 3-80,0-9-368,0 1-320,0 0 47</inkml:trace>
  <inkml:trace contextRef="#ctx0" brushRef="#br0" timeOffset="70372.5">1254 209 80,'0'0'181,"0"0"9,0 0-51,0 0 2,0 0 91,-4 15-45,1 3-148,2-11-24,-1 0-1,1 0 1,-1 0 0,0 0 0,-1 0 0,0 0-1,0-1 1,-2 3-15,5-8-18,0 0 0,-1 0 0,1 0 1,0 1-1,0-1 0,-1 0 0,1 0 0,0 0 0,0 1 0,1-1 0,-1 0 0,0 0 0,0 0 0,0 0 0,1 0 0,-1 1 0,1-1 0,-1 0 1,1 0-1,-1 0 0,1 0 0,0 0 0,-1 0 0,1 0 0,0-1 0,0 1 0,0 0 0,-1 0 0,1 0 0,0-1 0,0 1 0,0-1 18,1 2 24,-1-1 0,1 0 1,-1 1-1,0-1 0,1 0 0,-1 1 0,0 0 0,0-1 0,0 1 0,0 0 0,-1-1 0,1 1 0,0 0 0,-1 0 0,1 0 0,-1 1-24,0 2 87,-1-1 0,1 0 0,-2 1 0,1-1 1,0 0-1,-1 0 0,1 0 0,-1 0 0,0 0 0,-1 0 0,1 0 1,-1 0-1,1-1 0,-1 0 0,0 1 0,0-1 0,-1 0 0,1-1 1,-3 3-88,-3 1 1,0 1 1,-1-1 0,0-1-1,0 0 1,-1 0 0,0-1-1,-4 1-1,12-4-853,3-1-503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8:36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56 272,'0'0'518,"0"0"-254,0 0-147,0 0-66,0 0 13,0 0 32,0 0 24,0 0-8,0-1-21,-2-1-51,2 1-67,0 1 6,0 0 2,0 0-13,0 0-19,0 0-34,0 0-56,41 2-43,24 12 337,0-4 1,1-2-1,27-3-153,202-4 488,-140-3-137,121-8-168,103-25-183,-10 1-84,-150 24 14,159 16 70,-247 5-3,-55-3 70,32-3-67,39-3 1089,-159 10-3032,9-3 412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8:43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300 213 256,'0'0'176,"0"0"62,0 0-12,0 0-82,0 0-79,0 0-20,-30 6 54,25 0-78,0 0 1,0 0 0,0 0 0,1 0 0,0 1 0,0-1 0,1 1-1,0 0 1,0 0 0,0 1 0,1-1 0,0 0 0,1 1-1,-1 0 1,1-1 0,1 1 0,0 0 0,0-1 0,0 1 0,1 0-1,0 1-21,0-7 1,0 1-1,1-1 0,-1 0 0,0 0 0,1 0 0,-1 0 0,1 0 0,0 0 0,-1 0 0,1 0 0,0-1 1,0 1-1,0-1 0,1 1 0,-1-1 0,0 0 0,0 0 0,1 0 0,-1 0 0,1 0 0,-1 0 0,1-1 1,1 1-1,2 0 8,-1 0 1,1 0 0,-1 0 0,1-1-1,-1 1 1,1-1 0,-1-1 0,1 1 0,-1-1-1,1 0 1,-1 0-9,-4-1 21,0 1 0,0 0 0,0 0-1,0-1 1,-1 1 0,1-1 0,0 1 0,-1 0 0,1-1-1,-1 1 1,1-1 0,-1 0 0,0 1 0,0-1-1,0 1 1,0-1 0,0 1 0,0-1 0,0 1-1,0-1-20,-3-34 198,1 28-121,0 0 0,-1 0-1,0 0 1,-1 1 0,1-1 0,-1 1 0,-1 0 0,1 0 0,-1 0-1,0 1 1,-1 0 0,0 0 0,0 0 0,0 1 0,-1-1 0,-1 0-77,5 8-545,1 9-1295</inkml:trace>
  <inkml:trace contextRef="#ctx0" brushRef="#br0" timeOffset="614.369">335 683 288,'0'0'126,"0"0"130,0 0 285,0 0-122,0 0-246,0 0-58,0 0 67,0 0 87,-10 12 57,1 3-316,0 2 1,2-1 0,0 1 0,1 0 0,0 0 0,1 1 0,1-1-1,1 1 1,1 0 0,0 0 0,1 0 0,1 1 0,1-1 0,1 2-11,-2-19-15,0 0 1,1 0-1,-1 0 1,1 0-1,-1-1 1,1 1-1,-1 0 0,1 0 1,0 0-1,-1-1 1,1 1-1,0 0 1,0-1-1,-1 1 1,1 0-1,0-1 1,0 1-1,0-1 1,0 0-1,0 1 1,0-1-1,0 0 1,0 1-1,0-1 1,-1 0-1,1 0 1,0 0-1,0 0 1,0 0-1,0 0 0,0 0 1,0 0-1,0 0 1,0 0-1,0-1 1,0 1 14,2 0-8,0-1 0,0 1 1,-1-1-1,1 1 0,0-1 0,0 0 0,-1 0 1,1-1-1,-1 1 0,1 0 0,-1-1 0,2-1 8,0-1 7,-1-1 0,0 0-1,0 0 1,0-1-1,-1 1 1,1-1 0,-1 1-1,-1-1 1,1 0-1,-1 1 1,0-1 0,0-5-7,0-73 366,-1 82-376,0 1 0,0-1 1,-1 1-1,1 0 0,0-1 0,-1 1 1,1-1-1,-1 1 0,1 0 0,-1-1 1,0 1-1,1 0 0,-1-1 0,0 1 1,0 0-1,0 0 0,0 0 1,0 0-1,0 0 0,0 0 0,-1 0 1,1 0-1,0 0 0,0 1 0,-1-1 1,1 0-1,0 1 0,-1-1 0,1 1 1,-1 0-1,1-1 0,-1 1 0,1 0 1,-1 0-1,1 0 0,-1 0 0,1 0 1,0 0-1,-1 0 0,1 1 0,-1-1 1,1 0-1,-1 1 0,1-1 0,0 1 1,-2 0 9,-10 15-1059</inkml:trace>
  <inkml:trace contextRef="#ctx0" brushRef="#br0" timeOffset="1128.992">341 1262 1569,'0'0'525,"0"0"20,0 0 33,-11 29 116,5-15-727,1 0-1,1 1 1,0-1-1,0 1 1,1 0 0,1 0-1,1 0 1,0 0-1,1 0 1,1 0-1,0 3 34,0 13-163,-2-29 130,1-1 0,0 1 0,0 0-1,0-1 1,0 1 0,0 0 0,0-1 0,0 1 0,1 0-1,-1-1 1,1 1 0,-1 0 0,1-1 0,-1 1-1,1-1 1,0 1 0,0-1 0,0 0 0,0 1-1,0-1 1,0 0 0,0 1 0,0-1 0,1 0 0,-1 0-1,0 0 1,1 0 0,-1 0 0,1-1 0,-1 1-1,1 0 1,-1-1 0,1 1 0,0-1 0,-1 1-1,1-1 1,0 0 0,-1 1 0,1-1 0,0 0 0,-1 0-1,1 0 1,0-1 0,0 1 33,1-1-36,-1 1 0,1-1 0,0 0 0,0 0 0,0-1 0,-1 1 0,1 0 0,0-1 0,-1 0 0,0 0 0,1 1 0,-1-1 0,0-1 0,0 1-1,0 0 1,0 0 0,0-1 0,-1 1 0,1-1 0,-1 0 0,1 1 0,-1-1 0,0 0 0,0 0 0,0 0 36,0-5 1,1-1 0,-1 1-1,-1-1 1,1 0 0,-1 1 0,-1-1-1,0 1 1,0-1 0,-1 0-1,2 8-1,0-1 1,-1 0 0,1 0-1,-1 0 1,0 0-1,0 1 1,1-1 0,-1 0-1,0 1 1,0-1-1,0 0 1,-1 1 0,1 0-1,0-1 1,-1 1-1,1 0 1,-1-1 0,1 1-1,-1 0 1,1 0-1,-1 0 1,0 0 0,0 1-1,1-1 1,-1 0-1,0 1 1,0-1 0,0 1-1,0 0 1,0 0-1,0-1 1,1 1 0,-1 0-1,0 1 1,0-1-1,0 0 1,0 0-1,0 1 1,0-1 0,1 1-1,-1 0 1,0 0-1,0-1 1,-16 10-1008</inkml:trace>
  <inkml:trace contextRef="#ctx0" brushRef="#br0" timeOffset="1612.354">384 1892 1697,'0'0'-96,"0"0"493,0 0-2,0 0-216,0 0 82,-2 28 612,-1-20-872,-4 12-23,1 1-1,1 0 1,1 0-1,1 0 1,0 1-1,1 4 23,2-24-19,0 0-1,0 0 0,0 0 1,0-1-1,0 1 0,0 0 0,1 0 1,-1-1-1,1 1 0,-1 0 1,1 0-1,-1-1 0,1 1 1,0-1-1,0 1 0,1 1 20,-1-3-20,0 1 0,1-1 0,-1 1 0,0-1 1,1 1-1,-1-1 0,0 0 0,1 0 0,-1 0 0,0 0 0,1 0 0,-1 0 0,1 0 0,-1 0 0,0 0 0,1-1 0,-1 1 0,0-1 0,1 1 0,-1-1 0,0 1 1,0-1-1,1 0 20,4-2-50,0 0 1,0 0 0,-1-1 0,1 0 0,-1 0 0,0 0 0,0-1 0,0 0 0,0 0-1,-1 0 1,0 0 0,0-1 0,-1 0 0,1 0 0,-1 0 0,0 0 0,1-4 49,1-4-64,0 0 0,-1 0 1,-1-1-1,0 1 0,-1-1 1,-1 1-1,0-12 64,0 24 19,-1 0 0,0 0 0,-1 0 0,1 0 0,0 0 0,-1 0 0,1 0 1,-1 0-1,1 0 0,-1 0 0,0 0 0,0 1 0,0-1 0,0 0 0,0 0 0,0 1 0,-1-1 0,1 1 0,0-1 0,-1 1 0,1 0 0,-1-1 0,0 1 0,1 0 1,-1 0-1,0 0 0,0 0 0,0 0 0,1 1 0,-1-1 0,-1 0-19,-5-1-11,0 1 1,0 0-1,0 1 1,-1-1 0,1 1-1,0 1 1,-4 0 10,-18 4-787</inkml:trace>
  <inkml:trace contextRef="#ctx0" brushRef="#br0" timeOffset="3517.649">0 228 544,'3'31'470,"45"498"480,-6 249-833,-35 21-117,-2-613-112,-5-185-104,0-3-272,0-4-425</inkml:trace>
  <inkml:trace contextRef="#ctx0" brushRef="#br0" timeOffset="5303.472">90 192 464,'0'0'339,"0"0"-70,0 0-47,0 0 66,0 0-91,-6-8 22,-15-26-53,20 33-162,1 0 1,-1 0 0,1 0 0,-1 0-1,1 0 1,-1 0 0,1 0-1,-1 0 1,1 0 0,0 0 0,0 0-1,0 0 1,-1 0 0,1 0 0,0 0-1,0 0 1,0 0 0,1 0-1,-1 0 1,0 0 0,0 0 0,1 0-1,-1 0 1,0 0 0,1 0-1,-1 0 1,1 0 0,-1 0 0,1 0-1,-1 0 1,1 0 0,0 0-5,27-15 121,-19 13-108,23-13-13,0 2 0,1 1 0,1 2 0,0 1 0,0 2 0,7 0 0,23-1 0,0 4 0,61 1 0,-122 5-1,1-1 0,-1 1 0,0 0 0,0 0 0,1 0 0,-1 0 0,0 1 0,0-1 0,0 1 0,-1 0 0,1 0 0,0 0 0,-1 0 0,1 0 0,-1 0 0,1 1 0,-1-1 0,0 1 0,0 0 0,0 0 0,-1-1 0,1 1 0,-1 0 0,0 1 0,1-1 0,-1 0 0,0 3 1,3 7-4,0 0 0,-1 0 0,-1 0 0,0 1 0,-1-1 0,-1 7 4,26 485 165,-9-278 127,-15 278 643,-6-240-833,6-42-86,-4 232 43,-23-134-54,24-126-21,1-194 32,0-1-1,0 1 1,0 0-1,-1 0 1,1-1-1,0 1 1,-1 0-1,1-1 1,0 1-1,-1 0 1,1-1-1,-1 1 1,1-1-1,-1 1 1,1-1-1,-1 1 0,0-1 1,1 1-1,-1-1 1,1 0-1,-1 1 1,0-1-1,0 0 1,1 1-1,-1-1 1,0 0-1,0 0-15,-33 6 310,-35-9 126,52-2-392,0 1 0,1-2 0,0 0 0,0-1 0,1-1 0,-3-2-44,-50-22-48,53 27 55,0 0 1,-1 1-1,1 1 0,-1 1 1,0 0-1,-15 1-7,-28 0-3489,57 1 3260,2 0-825</inkml:trace>
  <inkml:trace contextRef="#ctx0" brushRef="#br0" timeOffset="5983.162">117 2279 0,'0'0'366,"0"0"-129,0 0-5,0 0-32,0 0 11,-36-3 1312,32 28-1539,3 5 151,1-1 0,1 1 0,1-1 0,2 0 0,1 0 0,1 0-1,1 0 1,2-1 0,4 8-135,9 36 644,-19-57-593,1 0 0,1-1 0,0 1 0,1-1 0,0-1 0,7 11-51,-12-23 11,-1-1-56,1 1 0,-1-1 0,0 1 0,1-1 0,-1 1 0,0 0 0,1-1 0,-1 1 0,0-1 0,0 1 0,0 0 0,1-1 0,-1 1 0,0 0 0,0-1 0,0 1 0,0 0 0,0-1 0,0 1 0,0 0 0,0-1-1,-1 1 1,1 0 45,-3 7-2131</inkml:trace>
  <inkml:trace contextRef="#ctx0" brushRef="#br0" timeOffset="12178.748">160 326 256,'0'0'387,"0"0"-115,0 0-18,0 0 2,0 0-11,0 0-39,-13-35 741,13 34-913,-1 0 1,1 0-1,-1 1 1,1-1-1,-1 0 1,0 0-1,1 0 1,-1 0-1,0 1 1,0-1-1,0 0 1,1 1-1,-1-1 1,0 1-1,0-1 1,0 1-1,0-1 1,0 1-1,0-1 1,0 1-1,0 0 1,0 0-1,0 0 1,0-1 0,0 1-1,0 0 1,-1 0-35,1 1 11,0 0 0,0-1 0,0 1 0,0 0 0,0 0 0,0 0 0,1 0 0,-1 0 0,0 0 0,0 0 0,1 0 0,-1 0 0,0 0 0,1 0 0,-1 1 0,1-1 0,0 0 0,-1 1-11,-1 8-12,-1-1-1,2 1 0,0 0 0,0 0 1,0 1 12,1-8-5,1 0 1,-1 0-1,1 0 1,-1 0-1,1-1 1,0 1-1,0 0 1,0-1 0,0 1-1,1-1 1,-1 1-1,1-1 1,-1 1-1,1-1 1,0 0-1,0 0 1,0 0-1,0 0 1,1 0-1,-1-1 1,0 1-1,1 0 1,-1-1 0,1 0-1,-1 0 1,1 0-1,0 1 5,6 1-124,0 0 0,0-1 0,0 0-1,0 0 1,1-1 0,-1 0 0,9 0 124,-19-24 184,0 20-202,0 0 0,0 0-1,0 0 1,-1 1 0,1-1 0,-1 0-1,1 1 1,-1 0 0,0-1 0,0 1-1,0 0 1,0 0 0,-1 0 0,1 0 0,0 0-1,-1 1 1,1-1 0,-1 1 0,0-1-1,0 1 1,1 0 0,-1 0 0,0 0-1,-2 0 19,-5-1-165,-1 0-1,1 0 0,0 1 0,-1 0 0,1 1 0,-7 0 166,3 5-349,2 9-249</inkml:trace>
  <inkml:trace contextRef="#ctx0" brushRef="#br0" timeOffset="12716.704">237 495 80,'0'0'229,"0"0"-116,0 0 255,0 0 312,0 0-293,12 3 117,-9 5-330,0 1 0,-1-1-1,1 1 1,-2 0 0,0 0 0,0 0 0,0 0-1,-1 0 1,0 0 0,-1 0 0,-1 4-174,1 17 310,2-21-265,-1 0 0,0 0-1,-1 0 1,0-1-1,0 1 1,-1 0-1,0 0 1,-1-1-1,0 0 1,-3 9-45,-1 13-3092,6-27 1155</inkml:trace>
  <inkml:trace contextRef="#ctx0" brushRef="#br0" timeOffset="13257.924">373 226 480,'0'0'192,"0"0"214,0 0 74,0 0-243,0 0-178,-13 0-5,-65-3 1242,81-12-1237,4 10-90,0 0 0,1 0 0,0 0 0,0 1-1,0 0 1,1 1 0,-1 0 0,1 0 0,0 1 0,0 0 0,0 0 0,0 1 0,0 0 0,0 1 0,0 0 0,0 0 0,4 1 31,-12 0 0,0 0 0,1 0 1,-1 0-1,0 0 0,0 0 1,0 0-1,0 1 1,0-1-1,0 0 0,0 0 1,0 1-1,0-1 0,-1 0 1,1 1-1,0-1 1,-1 1-1,0-1 0,1 1 1,-1-1-1,0 1 0,0 0 1,1-1-1,-1 1 1,0-1-1,1 47 184,-2-37-71,0 1-1,-1 0 0,0 0-1,0-1 1,-2 1-1,1 0 1,-1-1 0,-1 0-1,0 0 1,-1 0 0,0-1-1,-1 0 1,-2 3-112,0 1 59,0 1 0,1 0 0,1 0 0,0 1 0,1-1 1,0 3-60,6-17-10,-1 0 1,1 0 0,0 0 0,-1 0 0,1 0 0,0 0 0,0 0 0,0 0 0,0 1 0,0-1 0,0 0 0,0 0 0,1 0 0,-1 0 0,0 0 0,0 0 0,1 0 0,-1 0 0,1 0 0,-1 0 0,1 0 0,-1 0 0,1 0 0,0 0 0,0 0 0,-1-1 0,1 1 0,0 0 0,0 0 0,0 0 9,2 0-20,0 0 0,0 0-1,0 0 1,0 0-1,0 0 1,0-1 0,0 1-1,0-1 1,1 0-1,-1 0 1,3 0 20,9-2-63,1 0 0,-1-1 0,1-1-1,9-3 64,-2 1-41,-17 5-147,0 0 0,-1-1 0,1 1 1,-1-1-1,1 0 0,-1-1 1,0 0-1,0 1 0,1-2 188,1-6-2161</inkml:trace>
  <inkml:trace contextRef="#ctx0" brushRef="#br0" timeOffset="15695.567">203 844 176,'0'0'315,"0"0"-219,0 0-75,0 0-2,0 0 8,0 0-9,7-2-349,-2 2 262</inkml:trace>
  <inkml:trace contextRef="#ctx0" brushRef="#br0" timeOffset="17570.067">164 849 80,'0'0'171,"0"0"-38,0 0-82,0 0-70,7-38 81,-7 36 107,0 0 0,0-1 0,0 1 0,0 0 0,0-1 0,-1 1 1,1 0-1,-1-1 0,0 1 0,1 0 0,-1 0 0,-1-2-169,1 3 114,0 0 0,0 1 0,0-1 0,0 0 0,-1 1-1,1-1 1,0 1 0,0-1 0,0 1 0,-1 0 0,1-1 0,0 1-1,-1 0 1,1 0 0,0 0 0,-1 0 0,1 0 0,0 0-1,0 0 1,-1 0 0,1 1 0,0-1 0,-1 0 0,1 1-114,0 0 8,-1 0 1,1 0 0,0 0-1,0 0 1,0 0-1,0 0 1,0 0 0,0 0-1,0 1 1,0-1 0,0 0-1,0 1 1,1-1-1,-1 1 1,0-1 0,1 1-1,0-1 1,-1 1 0,1-1-1,0 1 1,0 0-9,-6 36 19,6-36-21,-1 23 6,0 0 1,2 0 0,3 22-5,-3-41-21,0 0 1,0 0-1,1 1 1,0-1-1,0 0 1,0 0-1,1-1 1,0 1-1,0-1 1,1 1-1,-1-1 1,1 0 0,0 0-1,0 0 1,1-1-1,-1 0 1,6 4 20,-9-7-36,1 1 1,0-1-1,-1 0 0,1-1 1,0 1-1,-1 0 1,1 0-1,0-1 1,0 1-1,0-1 1,-1 1-1,1-1 0,0 0 1,0 0-1,0 0 1,0 0-1,0 0 1,0 0-1,0-1 1,-1 1-1,1 0 0,0-1 1,0 0-1,0 1 1,0-1 35,1-1 0,0-1 0,0 1-1,0-1 1,0 1 0,0-1 0,-1 0 0,1 0 0,-1 0 0,0 0 0,0-1-1,0 1 1,1-2 0,2-6 55,0 0 0,-1 0 0,-1-1-1,1 1 1,-2-1 0,1 0 0,-1-8-55,-1 15 43,-1-1 0,0 0 0,0 1 0,0-1 1,-1 0-1,0 1 0,0-1 0,0 1 0,-1-1 0,0-1-43,1 5 1,-1 0 0,1 0 0,-1 0-1,0 1 1,0-1 0,1 1 0,-1-1 0,0 1-1,0-1 1,0 1 0,-1 0 0,1 0-1,0 0 1,0 0 0,-1 1 0,1-1-1,0 1 1,-1-1 0,1 1 0,0 0 0,-1 0-1,1 0 1,-1 0 0,1 0 0,-1 0-1,-1 0-82,1 0 1,-1-1-1,1 1 1,-1 0-1,1 1 1,-1-1-1,1 1 1,0-1-1,-1 1 1,1 0 0,0 0-1,-1 1 1,1-1-1,0 1 1,0-1-1,0 1 1,0 0-1,0 0 1,0 0-1,1 1 1,-1-1-1,1 1 1,0-1-1,-1 1 1,1 0 0,0 0-1,1 0 1,-2 2 81,-11 21-1679</inkml:trace>
  <inkml:trace contextRef="#ctx0" brushRef="#br0" timeOffset="17931.098">271 1001 288,'0'0'118,"0"0"386,0 0 200,0 0-248,0 0-138,4 30 2755,-4-25-2946,1 12 96,-1 0 1,0 0 0,-2 0-1,0 1 1,-1-1 0,0-1-1,-1 1 1,-1-1 0,-5 11-224,-9 12-31,9-21-1314,1 1 0,1 0 0,-3 11 1345,9-22-2366</inkml:trace>
  <inkml:trace contextRef="#ctx0" brushRef="#br0" timeOffset="18515.207">405 941 272,'0'0'696,"0"0"228,0 0-15,0 0-364,0 0-287,-5 2-122,3-1-133,0 0 0,-1 0 0,1 1-1,0-1 1,0 1 0,0 0 0,0-1-1,1 1 1,-1 0 0,0 0 0,1 0-1,-1 0 1,1 0 0,0 1 0,-1-1-1,1 0 1,0 1 0,1-1 0,-1 1-1,0-1 1,1 1 0,-1-1 0,1 1-1,0-1 1,0 2-3,-2 17 12,1 0-1,1 0 1,1 2-12,-1 5-21,1-27 13,-1 1-1,0-1 1,1 0 0,-1 0-1,1 0 1,-1 0 0,1 0-1,-1 0 1,1 0-1,0-1 1,-1 1 0,1 0-1,0 0 1,0 0 0,0-1-1,0 1 1,0 0 0,0-1-1,0 1 1,0-1-1,0 1 1,0-1 0,0 1-1,0-1 1,0 0 0,0 0-1,0 1 1,0-1 0,0 0-1,0 0 1,1 0-1,-1 0 1,0 0 0,0 0-1,0-1 1,0 1 0,1 0 8,0 0-35,1-1 0,0 1 1,0 0-1,0-1 0,-1 1 1,1-1-1,0 0 0,-1 0 0,1 0 1,-1 0-1,1-1 0,-1 1 1,0-1-1,1 1 0,0-2 35,1-3 13,-1 0 0,1 0 0,-2 0-1,1 0 1,-1 0 0,0-1-1,0 1 1,0-1 0,-1 1 0,0-1-1,-1 0 1,1 0 0,-1 1-1,0-1 1,-1 0 0,0-2-13,0 5 4,1 0 0,-1 0 1,0 0-1,0 0 0,-1 0 1,1 0-1,-1 0 0,0 0 0,0 1 1,0-1-1,0 1 0,0-1 0,-1 1 1,0 0-1,0 0 0,0 0 1,0 0-1,0 1 0,0-1 0,-1 1 1,1 0-1,-1 0 0,0 0 1,1 0-1,-1 1 0,-2-1-4,-2 0-37,0 0 0,-1 1 1,1 0-1,0 0 0,-1 1 0,1 0 0,-1 1 0,1 0 0,0 0 1,-1 1-1,1 0 37,3-1-77,1 1 1,-1-1-1,1 1 1,-1 0-1,1 1 0,0-1 1,0 1-1,0 0 1,0 0-1,1 0 1,-1 0-1,1 0 1,0 1-1,0 0 1,0 0-1,0 0 1,0 0-1,1 0 1,-2 4 76,-2 12-793</inkml:trace>
  <inkml:trace contextRef="#ctx0" brushRef="#br0" timeOffset="19062.89">526 828 384,'0'0'542,"0"0"-307,0 0 311,0 0 225,0 0-373,0 4-259,-4 16-73,1 0 1,1 1 0,1-1 0,1 14-67,0-33-3,1 0 1,-1 1 0,1-1 0,0 1-1,-1-1 1,1 0 0,0 1 0,0-1 0,0 0-1,0 0 1,0 0 0,0 0 0,0 0 0,0 0-1,1 0 1,-1 0 0,0 0 0,1 0-1,-1-1 1,0 1 0,1 0 0,-1-1 0,1 1-1,-1-1 1,1 0 0,-1 1 0,1-1 0,-1 0-1,1 0 1,-1 0 0,1 0 0,-1 0-1,1-1 1,-1 1 0,2 0 2,2-1-13,0 1 1,-1-1-1,1 1 1,0-2-1,0 1 1,0 0-1,-1-1 1,1 0-1,0 0 1,3-3 12,-1 0 13,0 0 0,0-1 0,-1 0 1,0 0-1,0-1 0,0 0 0,-1 0 0,0 0 1,-1 0-1,1-1 0,-1 0 0,-1 0 0,0 0 1,0 0-1,0-1 0,-1 1 0,0-1 0,-1 1 1,0-1-1,0-6-13,-1 15 197,0 0 83,0 0-21,-2 2-209,0 0 0,1 1 0,-1-1-1,0 1 1,1 0 0,0-1 0,0 1 0,0 0 0,0 0-1,0 0 1,0 0 0,1 0 0,-1 0 0,1 0-1,0 2-49,-2 5 126,-35 177 1182,1 0-3158,22-140-1375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9:0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 2561,'0'0'171,"0"0"-6,3-20-170,-1 8 1,-2 4 8,1 0 1,1 0 0,-1 0 0,1 0-1,1 0 1,-1 0 0,1 0 0,1 1 0,0 0-1,-1 0 1,2 0 0,-1 0 0,1 0-1,0 1 1,1 0 0,3-3-5,15-11 0,0 1 0,2 2 0,0 0 0,1 2 0,0 1 0,1 1 0,1 2 0,0 0 0,0 2 0,1 2 0,0 0 0,0 2 0,1 1 0,0 2 0,-1 0 0,28 4 0,-48-1-1,0 0 0,-1 0 0,1 1 0,-1 1 0,0-1 0,0 1-1,1 1 1,-2 0 0,1 0 0,0 1 0,-1 0 0,0 1 0,0-1 0,-1 1 0,0 1 0,7 6 1,-6-3 4,0 1 0,-1-1-1,0 1 1,-1 1 0,0-1 0,-1 1 0,0 0 0,-1 0 0,0 0 0,-1 1-1,0-1 1,0 6-4,2 30 179,-4-31-63,1 0-1,0 0 1,2 0 0,4 13-116,-6-25 4,0 0 1,0 0-1,0 0 1,1 0 0,0 0-1,0-1 1,0 0 0,1 1-1,-1-1 1,1-1 0,0 1-1,0 0 1,0-1 0,1 0-1,-1 0 1,1 0 0,3 1-5,6 2 2,1-1 0,0 0-1,1-1 1,-1-1 0,1 0 0,-1-1 0,13 0-2,24-1 0,35-4 0,-46-2-113,-1-2 1,1-2-1,-2-1 0,1-3 1,-2 0-1,12-8 113,88-29-74,-123 47 198,-1 0-1,1 1 0,0 0 1,0 1-1,0 1 0,0 0 0,3 1-123,-1 0-65,0-1 0,0 0 0,1-2 0,3 0 65,70-25-779,14-14-437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09:39:0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6 608,'0'0'1041,"0"0"-865,0 0-176,0 0 352,0 0 128,121 46-256,-74-36-224,6-3 16,2-3-16,5-4 0,8-8-880,5-20 112,-3-9-337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1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2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212 126 368,'0'0'160,"0"0"240,0 0 235,0 0-61,-11-5-329,-4-2-112,9 5 11,0 0 1,1-1-1,-1 0 1,1-1-1,0 1 1,0-1-1,0 0 1,0 0-1,0 0-144,4 3 59,0 0 0,-1 1-1,1-1 1,0 1 0,-1-1 0,1 1-1,-1 0 1,1 0 0,0-1 0,-1 1-1,1 0 1,-1 0 0,1 0 0,-1 1-1,1-1 1,0 0 0,-1 0 0,1 1-1,-1-1 1,1 1 0,0 0 0,-1-1-1,1 1 1,0 0 0,0-1 0,0 1-1,0 0 1,-1 0 0,1 0-59,-12 6 134,13-6-107,2-11-200,5-1 84,0 1 1,1 0-1,0 1 1,1-1-1,0 2 1,0-1 0,9-5 88,-17 14-3,-1-1 1,0 1-1,0 0 1,0 0-1,1 0 0,-1 0 1,0-1-1,0 1 1,1 0-1,-1 0 1,0 0-1,0 0 1,1 0-1,-1 0 1,0 0-1,0 0 1,1-1-1,-1 1 1,0 0-1,1 0 1,-1 0-1,0 0 1,0 1-1,1-1 1,-1 0-1,0 0 1,1 0-1,-1 0 1,0 0-1,0 0 1,1 0-1,-1 0 1,0 1-1,0-1 1,1 0-1,-1 0 1,0 0-1,0 0 1,0 1-1,1-1 1,-1 0-1,0 0 1,0 1-1,0-1 0,0 0 1,1 0-1,-1 1 1,0-1-1,0 0 1,0 0-1,0 1 1,0-1-1,0 0 1,0 1-1,0-1 1,0 0 2,2 22-3,-1-16 40,2 20 69,-1 0-1,-1 1 1,-1 0-1,-1-1 1,-2 1 0,0-1-1,-2 0 1,-1 0 0,-1 0-1,-10 24-105,6-24 24,-1-1-1,-1-1 0,-1 0 0,-1-1 1,-1 0-1,-1-2 0,-8 9-23,25-30 0,0 0 0,-1 0 1,1 0-1,0 0 0,0 1 0,0-1 0,0 0 1,-1 0-1,1 0 0,0 0 0,0 0 0,0 0 0,0 0 1,-1 0-1,1 0 0,0 1 0,0-1 0,-1 0 1,1 0-1,0 0 0,0 0 0,0 0 0,-1 0 1,1-1-1,0 1 0,0 0 0,0 0 0,-1 0 0,1 0 1,0 0-1,0 0 0,0 0 0,0 0 0,-1 0 1,1 0-1,0-1 0,0 1 0,0 0 0,0 0 1,-1 0-1,1 0 0,0-1 0,0 1 0,0 0 0,0 0 1,0 0-1,0 0 0,0-1 0,0 1 0,0 0 1,-1 0-1,1 0 0,0-1 0,0 1 0,0 0 0,0 0 1,0 0-1,0-1 0,-3-22-422,5-25-629,-1 45 1048,0 1 0,-1 0 0,1-1 0,0 1 0,1 0 0,-1 0 0,0 0 0,0 0 0,1 0 0,0 0 0,-1 0 0,1 1 0,0-1 0,0 0 0,-1 1 0,1-1 0,1 1 1,-1 0-1,0 0 0,0 0 0,0 0 0,1 0 0,-1 0 0,0 1 0,1-1 0,-1 1 0,0-1 0,1 1 0,-1 0 0,1 0 0,-1 0 0,1 0 0,-1 1 0,0-1 0,1 1 0,-1-1 0,0 1 0,1 0 0,-1 0 0,0 0 0,0 0 0,1 0 0,-1 0 0,0 1 0,-1-1 0,1 1 0,0-1 0,0 1 0,0 0 0,-1 0 0,1 0 0,0 1 3,20 35 648,-18-30-599,0 0-1,0 0 1,1 0 0,0-1 0,0 0-1,1 1 1,0-2 0,0 1 0,0-1-1,1 0 1,0 0 0,1-1-49,-5-4-162,0 0 0,1 0 0,-1 0 0,0-1 0,1 1-1,-1-1 1,1 0 0,-1 0 0,1 0 0,-1-1 0,1 1 0,1-1 162,14-7-2823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3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85 3874,'0'0'576,"0"0"-325,0 0 424,0 0 200,0-1-874,0 1 0,-1 0 0,1 0 0,0-1 0,0 1 0,-1 0 0,1 0 0,0-1 0,0 1 0,-1 0 0,1-1 1,0 1-1,0 0 0,0-1 0,0 1 0,0 0 0,0-1 0,-1 1 0,1-1 0,0 1 0,0 0 0,0-1 0,0 1 0,0-1 0,0 1 0,0 0 0,1-1 0,-1 1 0,0 0 0,0-1 1,0 1-1,0 0 0,0-1 0,0 1 0,1-1 0,-1 1 0,0 0 0,1-1-1,21-10 7,0 0-1,2 1 1,-1 1 0,1 2-1,0 0 1,1 1 0,-1 2-1,22-2-6,-45 7 3,0 0-1,0-1 1,0 1-1,0 0 1,0-1 0,0 1-1,0 0 1,0 0-1,0 0 1,-1 0-1,1 0 1,0 0-1,-1 0 1,1 0-1,-1 0 1,1 0 0,-1 0-1,1 1 1,-1-1-1,0 0 1,1 0-1,-1 0 1,0 1-1,0-1 1,0 0 0,0 0-1,0 1 1,0-1-1,-1 1-2,0 49 214,1-42-158,-4 15 110,-1 0-1,-1 0 0,-1-1 0,-1 0 0,0 0 0,-2-1 0,-11 18-165,-28 74 242,39-84-253,0 0 0,3 1-1,0 0 1,2 1-1,2-1 1,1 1-1,1 17 12,1-47-30,0-1 0,0 0 0,1 0 0,-1 0 0,1 1 0,-1-1 0,0 0-1,1 0 1,0 0 0,-1 0 0,1 0 0,0 0 0,0 0 0,-1 0 0,1 0-1,0 0 1,0 0 0,0-1 0,0 1 0,0 0 0,0-1 0,0 1 0,0-1-1,1 1 1,-1-1 0,0 1 0,0-1 0,0 0 0,1 1 0,-1-1 0,0 0 0,0 0-1,0 0 1,1 0 0,-1 0 0,0 0 0,0-1 0,1 1 0,-1 0 0,0 0-1,0-1 31,3 1-57,0-1-1,0 0 0,0 0 0,-1 0 0,1-1 0,0 1 0,-1-1 0,1 0 0,-1 0 0,0 0 1,1 0-1,-1-1 0,0 0 58,3-5-36,0 0 1,-1 0-1,0-1 0,0 1 1,-1-1-1,0-1 1,-1 1-1,0 0 1,0-1-1,-1 0 0,-1 1 1,1-1 35,0-14-35,0-1 1,-2 1-1,0 0 0,-3-10 35,1 23 28,0-1-1,-1 0 1,-1 0-1,0 1 1,0 0 0,-1 0-1,-1 0 1,0 1-1,0-1 1,-1 1-1,0 1 1,-1-1-1,-3-2-27,-23-23 458,-1 1 0,-31-21-458,5 4 415,53 44-350,5 5-79,1 1-1,0-1 1,-1 0-1,1 1 1,0-1-1,0 0 1,0-1-1,1 1 1,-1 0 0,0 0-1,1-1 1,0 1-1,-2-3 15,35 1-2540,10 3 660,8-2-527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3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0 224,'0'0'1665,"0"0"-1585,0 0 768,0 0 449,0 0-465,0 0-159,78 98-225,-60-75-64,-1 2-176,0 0-160,-3-2-48,1 2 16,-4-4-16,-2-2-192,-3-2-656,-4-1-497,-2-9-896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4482,'0'0'896,"0"0"-799,0 0 15,-106 110 848,76-59-576,0 9-352,7 5-32,3 0-48,8 0-352,10-11-993,2-20-1360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92 123 3153,'0'0'155,"0"0"91,0 0 634,0 0-104,1-8-463,2 1-320,-1 0 1,1 0 0,0 1 0,0 0 0,0-1-1,1 1 1,0 0 0,1 1 0,-1-1 0,1 1 0,0 0-1,0 0 1,1 0 0,-1 1 0,1-1 0,0 1-1,1 1 1,-1-1 0,0 1 0,1 1 0,0-1-1,3 0 7,-9 3-1,0 0 0,0-1 0,-1 1-1,1 0 1,0 0 0,-1 1 0,1-1-1,0 0 1,-1 0 0,1 0-1,0 0 1,-1 1 0,1-1 0,0 0-1,-1 0 1,1 1 0,-1-1 0,1 0-1,-1 1 1,1-1 0,0 1-1,-1-1 1,0 1 0,1-1 0,-1 1-1,1-1 1,-1 1 0,0 0-1,1-1 1,-1 1 0,0 0 0,1-1-1,-1 1 2,7 26 165,-6-23-127,3 22 196,-1 1 0,-1 0 0,-1-1 0,-1 1 1,-2 0-1,0-1 0,-2 1 0,-1-1 1,-5 14-235,5-23 109,0 1 0,-2-1 0,0 0-1,-1 0 1,-1-1 0,0 0 0,-1-1 0,-1 0 0,0 0 0,-1-1 0,0-1 0,-2 0 0,1 0 0,-6 2-109,17-13 28,-1 0-1,0 0 0,1-1 1,-1 1-1,0-1 0,0 1 1,0-1-1,0 0 1,0 0-1,0 0 0,0-1 1,0 1-1,-3-1-27,5 0-14,-1 0-1,1-1 1,0 1-1,0-1 1,0 1 0,0-1-1,-1 1 1,1-1-1,0 0 1,0 0-1,0 1 1,1-1 0,-1 0-1,0 0 1,0 0-1,0 0 1,0 0-1,1 0 1,-1 0 0,1-1-1,-1 1 1,1 0-1,-1 0 1,1 0 0,-1 0-1,1-1 1,0 1-1,0 0 1,0-1-1,0 1 1,0 0 0,0 0-1,0-1 15,-1-4-190,0-6-172,0 0 1,0 0 0,2 0 0,-1-1 0,2-1 361,-2 12-43,0 0-1,0-1 1,1 1-1,-1 0 1,1 0-1,-1 0 1,1 0-1,0 0 1,0 1-1,0-1 1,0 0-1,0 0 1,0 0-1,1 1 1,-1-1-1,1 1 1,-1-1-1,1 1 1,-1 0-1,1-1 1,0 1-1,-1 0 0,1 0 1,0 0-1,0 0 1,0 1-1,0-1 1,0 0-1,0 1 1,0-1-1,0 1 1,2 0 43,1 0 12,0 0 1,0 0-1,-1 1 1,1 0-1,0 0 1,0 0-1,-1 0 1,1 1-1,0 0 1,-1 0-1,0 0 0,1 0 1,-1 1-1,0 0 1,2 1-13,8 9 271,0 0 1,-1 0 0,7 10-272,-10-10 140,1-1 0,0-1 1,1 0-1,12 9-140,-20-18-115,0 0-1,0-1 0,0 1 1,0-1-1,0 0 0,0 0 1,1 0-1,-1 0 1,0-1-1,0 1 0,1-1 1,-1-1-1,0 1 0,0 0 1,1-1-1,-1 0 0,0 0 1,0 0-1,0-1 0,0 1 1,0-1-1,0 0 1,0 0-1,-1 0 0,1-1 1,1-1 115,33-30-3829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4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61 3986,'0'0'1254,"0"0"-593,0 0-335,21-9-235,70-28-59,-84 34-25,1 0 1,0 1-1,-1 0 1,1 1 0,0-1-1,0 1 1,0 1-1,1 0 1,-1 0 0,0 1-1,0 0 1,0 0-1,6 2-7,-10-1 19,0-1 1,0 1-1,-1 0 0,1 0 0,-1 1 0,0-1 0,0 1 0,0-1 0,0 1 1,0 0-1,0 0 0,-1 1 0,1-1 0,-1 0 0,0 1 0,0 0 1,0-1-1,-1 1 0,1 0 0,-1 0 0,0 0 0,0 0 0,0 0 0,-1 0 1,1 0-1,-1 1-19,1 7 52,0 0-1,0 0 1,-2 0 0,1 0 0,-1 0 0,-1 0 0,0 0 0,-3 6-52,-5 9 90,-2-1 1,-1-1 0,-1 0 0,-1-1 0,-8 8-91,-41 73 205,56-90-228,0 2 0,1-1 1,1 1-1,0 0 0,2 0 1,0 0-1,0 1 0,2 0 1,0-1-1,1 4 23,1-20-28,1 0 0,-1 0 0,0 0 0,1-1 1,-1 1-1,1 0 0,-1 0 0,1-1 0,0 1 0,-1 0 0,1-1 0,0 1 0,-1-1 1,1 1-1,0-1 0,0 1 0,0-1 0,-1 1 0,1-1 0,0 0 0,0 1 1,0-1-1,0 0 0,0 0 0,0 0 0,0 0 0,0 0 0,-1 0 0,1 0 0,0 0 1,0 0-1,0 0 0,0 0 0,0 0 0,0-1 0,0 1 0,-1 0 0,1-1 1,1 0 27,39-14-629,-32 9 560,-1-2 1,0 1-1,-1-1 0,0 0 0,0-1 0,0 1 0,-1-1 0,-1-1 0,1 1 0,-2-1 0,1 0 0,-1 0 0,0-3 69,1-4 4,0 1 1,-1-1-1,-1 0 0,-1 0 1,0 0-1,-2-1 0,0 1 1,0-3-5,-2 11 41,0 0 1,0 0 0,-1 1-1,0-1 1,-1 1 0,0-1-1,0 1 1,0 1 0,-1-1-1,-1 1 1,1-1-1,-1 1 1,0 1 0,-1-1-1,1 1 1,-1 0 0,0 1-1,-1 0 1,-4-3-42,-24-13 393,0 1-1,-1 1 1,-29-8-393,40 16 181,12 3-561,30 6-2199,19 2 461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9T09:36:05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1169,'0'0'645,"0"0"108,0 0 492,0 0-311,0 0-472,22 10 191,-9 6-379,-2 0 0,0 1 0,0 0 0,-2 1 0,0 0 0,-2 0 0,2 5-274,-1-2-220,1 0-1,1-1 0,0 0 0,2-1 0,6 7 221,-18-25-129,1 0 0,-1 0 0,1 0 1,-1-1-1,1 1 0,0 0 0,0-1 0,-1 1 0,1-1 0,0 1 0,0-1 1,0 1-1,-1-1 0,1 1 0,0-1 0,0 0 0,0 1 0,0-1 1,0 0-1,0 0 0,0 0 0,0 0 0,0 0 129,9 0-2062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24.png"/><Relationship Id="rId21" Type="http://schemas.openxmlformats.org/officeDocument/2006/relationships/image" Target="../media/image15.png"/><Relationship Id="rId34" Type="http://schemas.openxmlformats.org/officeDocument/2006/relationships/customXml" Target="../ink/ink13.xm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29" Type="http://schemas.openxmlformats.org/officeDocument/2006/relationships/image" Target="../media/image19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23.png"/><Relationship Id="rId40" Type="http://schemas.openxmlformats.org/officeDocument/2006/relationships/customXml" Target="../ink/ink16.xml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10" Type="http://schemas.openxmlformats.org/officeDocument/2006/relationships/customXml" Target="../ink/ink1.xml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18.png"/><Relationship Id="rId30" Type="http://schemas.openxmlformats.org/officeDocument/2006/relationships/customXml" Target="../ink/ink11.xml"/><Relationship Id="rId35" Type="http://schemas.openxmlformats.org/officeDocument/2006/relationships/image" Target="../media/image22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customXml" Target="../ink/ink2.xml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customXml" Target="../ink/ink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31.png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27.tiff"/><Relationship Id="rId21" Type="http://schemas.openxmlformats.org/officeDocument/2006/relationships/image" Target="../media/image35.png"/><Relationship Id="rId7" Type="http://schemas.openxmlformats.org/officeDocument/2006/relationships/image" Target="../media/image150.png"/><Relationship Id="rId12" Type="http://schemas.openxmlformats.org/officeDocument/2006/relationships/customXml" Target="../ink/ink20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30.png"/><Relationship Id="rId24" Type="http://schemas.openxmlformats.org/officeDocument/2006/relationships/customXml" Target="../ink/ink26.xml"/><Relationship Id="rId5" Type="http://schemas.openxmlformats.org/officeDocument/2006/relationships/image" Target="../media/image29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10" Type="http://schemas.openxmlformats.org/officeDocument/2006/relationships/customXml" Target="../ink/ink19.xml"/><Relationship Id="rId19" Type="http://schemas.openxmlformats.org/officeDocument/2006/relationships/image" Target="../media/image34.png"/><Relationship Id="rId4" Type="http://schemas.openxmlformats.org/officeDocument/2006/relationships/image" Target="../media/image28.tiff"/><Relationship Id="rId9" Type="http://schemas.openxmlformats.org/officeDocument/2006/relationships/image" Target="../media/image160.png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295817"/>
              </p:ext>
            </p:extLst>
          </p:nvPr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746264"/>
              </p:ext>
            </p:extLst>
          </p:nvPr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14:cNvPr>
              <p14:cNvContentPartPr/>
              <p14:nvPr/>
            </p14:nvContentPartPr>
            <p14:xfrm>
              <a:off x="914400" y="596880"/>
              <a:ext cx="11062080" cy="615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283D04A2-5473-42C3-8518-EA7085176539}"/>
                  </a:ext>
                </a:extLst>
              </p14:cNvPr>
              <p14:cNvContentPartPr/>
              <p14:nvPr/>
            </p14:nvContentPartPr>
            <p14:xfrm>
              <a:off x="2345189" y="3339190"/>
              <a:ext cx="1080" cy="14760"/>
            </p14:xfrm>
          </p:contentPart>
        </mc:Choice>
        <mc:Fallback xmlns=""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283D04A2-5473-42C3-8518-EA70851765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36549" y="3330550"/>
                <a:ext cx="187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90254134-0967-41C3-9CDF-BD1005E2B35A}"/>
                  </a:ext>
                </a:extLst>
              </p14:cNvPr>
              <p14:cNvContentPartPr/>
              <p14:nvPr/>
            </p14:nvContentPartPr>
            <p14:xfrm>
              <a:off x="4413029" y="2119510"/>
              <a:ext cx="95400" cy="21096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90254134-0967-41C3-9CDF-BD1005E2B3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04389" y="2110510"/>
                <a:ext cx="1130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494544CF-6CFD-4A47-95CB-99F4793FF594}"/>
                  </a:ext>
                </a:extLst>
              </p14:cNvPr>
              <p14:cNvContentPartPr/>
              <p14:nvPr/>
            </p14:nvContentPartPr>
            <p14:xfrm>
              <a:off x="4509869" y="2130310"/>
              <a:ext cx="120600" cy="2527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494544CF-6CFD-4A47-95CB-99F4793FF5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0869" y="2121310"/>
                <a:ext cx="1382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FA3142B3-BA9B-47F8-8113-D7E6582AE248}"/>
                  </a:ext>
                </a:extLst>
              </p14:cNvPr>
              <p14:cNvContentPartPr/>
              <p14:nvPr/>
            </p14:nvContentPartPr>
            <p14:xfrm>
              <a:off x="4701389" y="2171710"/>
              <a:ext cx="67680" cy="108000"/>
            </p14:xfrm>
          </p:contentPart>
        </mc:Choice>
        <mc:Fallback xmlns=""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FA3142B3-BA9B-47F8-8113-D7E6582AE2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92749" y="2162710"/>
                <a:ext cx="8532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FFEE92F6-3B09-44E0-B36D-B02AACF49CB7}"/>
                  </a:ext>
                </a:extLst>
              </p14:cNvPr>
              <p14:cNvContentPartPr/>
              <p14:nvPr/>
            </p14:nvContentPartPr>
            <p14:xfrm>
              <a:off x="4689149" y="2147590"/>
              <a:ext cx="81000" cy="18180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FFEE92F6-3B09-44E0-B36D-B02AACF49CB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80509" y="2138590"/>
                <a:ext cx="986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0FA83D9E-6F88-4A70-9D21-8A47F647A2AA}"/>
                  </a:ext>
                </a:extLst>
              </p14:cNvPr>
              <p14:cNvContentPartPr/>
              <p14:nvPr/>
            </p14:nvContentPartPr>
            <p14:xfrm>
              <a:off x="4879229" y="2107630"/>
              <a:ext cx="144720" cy="208080"/>
            </p14:xfrm>
          </p:contentPart>
        </mc:Choice>
        <mc:Fallback xmlns=""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0FA83D9E-6F88-4A70-9D21-8A47F647A2A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0229" y="2098630"/>
                <a:ext cx="1623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2C0E9318-7AF3-4AC1-8D8B-6A4831ED80CE}"/>
                  </a:ext>
                </a:extLst>
              </p14:cNvPr>
              <p14:cNvContentPartPr/>
              <p14:nvPr/>
            </p14:nvContentPartPr>
            <p14:xfrm>
              <a:off x="5060669" y="2102950"/>
              <a:ext cx="127080" cy="24336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2C0E9318-7AF3-4AC1-8D8B-6A4831ED80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1669" y="2094310"/>
                <a:ext cx="1447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138C96DB-8D74-4DB0-83B4-8107E70F0941}"/>
                  </a:ext>
                </a:extLst>
              </p14:cNvPr>
              <p14:cNvContentPartPr/>
              <p14:nvPr/>
            </p14:nvContentPartPr>
            <p14:xfrm>
              <a:off x="5242829" y="2174950"/>
              <a:ext cx="71640" cy="105120"/>
            </p14:xfrm>
          </p:contentPart>
        </mc:Choice>
        <mc:Fallback xmlns=""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138C96DB-8D74-4DB0-83B4-8107E70F09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3829" y="2166310"/>
                <a:ext cx="89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3C305817-4430-4BBD-A9F2-95E35A260291}"/>
                  </a:ext>
                </a:extLst>
              </p14:cNvPr>
              <p14:cNvContentPartPr/>
              <p14:nvPr/>
            </p14:nvContentPartPr>
            <p14:xfrm>
              <a:off x="5256509" y="2153710"/>
              <a:ext cx="65520" cy="12888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3C305817-4430-4BBD-A9F2-95E35A2602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7869" y="2145070"/>
                <a:ext cx="831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Рукописный ввод 38">
                <a:extLst>
                  <a:ext uri="{FF2B5EF4-FFF2-40B4-BE49-F238E27FC236}">
                    <a16:creationId xmlns:a16="http://schemas.microsoft.com/office/drawing/2014/main" id="{E158607C-285F-4B20-9195-80548CF1CA99}"/>
                  </a:ext>
                </a:extLst>
              </p14:cNvPr>
              <p14:cNvContentPartPr/>
              <p14:nvPr/>
            </p14:nvContentPartPr>
            <p14:xfrm>
              <a:off x="5496629" y="2083870"/>
              <a:ext cx="143640" cy="267120"/>
            </p14:xfrm>
          </p:contentPart>
        </mc:Choice>
        <mc:Fallback xmlns="">
          <p:pic>
            <p:nvPicPr>
              <p:cNvPr id="39" name="Рукописный ввод 38">
                <a:extLst>
                  <a:ext uri="{FF2B5EF4-FFF2-40B4-BE49-F238E27FC236}">
                    <a16:creationId xmlns:a16="http://schemas.microsoft.com/office/drawing/2014/main" id="{E158607C-285F-4B20-9195-80548CF1CA9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87629" y="2075230"/>
                <a:ext cx="161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Рукописный ввод 39">
                <a:extLst>
                  <a:ext uri="{FF2B5EF4-FFF2-40B4-BE49-F238E27FC236}">
                    <a16:creationId xmlns:a16="http://schemas.microsoft.com/office/drawing/2014/main" id="{9EE5A32B-C8A4-4792-B007-2EFCC4455503}"/>
                  </a:ext>
                </a:extLst>
              </p14:cNvPr>
              <p14:cNvContentPartPr/>
              <p14:nvPr/>
            </p14:nvContentPartPr>
            <p14:xfrm>
              <a:off x="5725229" y="2046070"/>
              <a:ext cx="109800" cy="248400"/>
            </p14:xfrm>
          </p:contentPart>
        </mc:Choice>
        <mc:Fallback xmlns="">
          <p:pic>
            <p:nvPicPr>
              <p:cNvPr id="40" name="Рукописный ввод 39">
                <a:extLst>
                  <a:ext uri="{FF2B5EF4-FFF2-40B4-BE49-F238E27FC236}">
                    <a16:creationId xmlns:a16="http://schemas.microsoft.com/office/drawing/2014/main" id="{9EE5A32B-C8A4-4792-B007-2EFCC44555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16229" y="2037430"/>
                <a:ext cx="127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79D4C7FA-CC8D-4263-B72A-BF6A0D0B9C7A}"/>
                  </a:ext>
                </a:extLst>
              </p14:cNvPr>
              <p14:cNvContentPartPr/>
              <p14:nvPr/>
            </p14:nvContentPartPr>
            <p14:xfrm>
              <a:off x="7018349" y="2211310"/>
              <a:ext cx="111960" cy="212040"/>
            </p14:xfrm>
          </p:contentPart>
        </mc:Choice>
        <mc:Fallback xmlns=""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79D4C7FA-CC8D-4263-B72A-BF6A0D0B9C7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09349" y="2202310"/>
                <a:ext cx="129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5" name="Рукописный ввод 54">
                <a:extLst>
                  <a:ext uri="{FF2B5EF4-FFF2-40B4-BE49-F238E27FC236}">
                    <a16:creationId xmlns:a16="http://schemas.microsoft.com/office/drawing/2014/main" id="{A35A2409-DFE6-4F52-972C-E3A47BCE2095}"/>
                  </a:ext>
                </a:extLst>
              </p14:cNvPr>
              <p14:cNvContentPartPr/>
              <p14:nvPr/>
            </p14:nvContentPartPr>
            <p14:xfrm>
              <a:off x="7801349" y="2224630"/>
              <a:ext cx="444600" cy="250920"/>
            </p14:xfrm>
          </p:contentPart>
        </mc:Choice>
        <mc:Fallback xmlns="">
          <p:pic>
            <p:nvPicPr>
              <p:cNvPr id="55" name="Рукописный ввод 54">
                <a:extLst>
                  <a:ext uri="{FF2B5EF4-FFF2-40B4-BE49-F238E27FC236}">
                    <a16:creationId xmlns:a16="http://schemas.microsoft.com/office/drawing/2014/main" id="{A35A2409-DFE6-4F52-972C-E3A47BCE209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92709" y="2215978"/>
                <a:ext cx="462240" cy="268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Рукописный ввод 55">
                <a:extLst>
                  <a:ext uri="{FF2B5EF4-FFF2-40B4-BE49-F238E27FC236}">
                    <a16:creationId xmlns:a16="http://schemas.microsoft.com/office/drawing/2014/main" id="{5106BD38-ABF9-4DA0-AC34-B5551E527B72}"/>
                  </a:ext>
                </a:extLst>
              </p14:cNvPr>
              <p14:cNvContentPartPr/>
              <p14:nvPr/>
            </p14:nvContentPartPr>
            <p14:xfrm>
              <a:off x="7203749" y="2205550"/>
              <a:ext cx="516240" cy="262440"/>
            </p14:xfrm>
          </p:contentPart>
        </mc:Choice>
        <mc:Fallback xmlns="">
          <p:pic>
            <p:nvPicPr>
              <p:cNvPr id="56" name="Рукописный ввод 55">
                <a:extLst>
                  <a:ext uri="{FF2B5EF4-FFF2-40B4-BE49-F238E27FC236}">
                    <a16:creationId xmlns:a16="http://schemas.microsoft.com/office/drawing/2014/main" id="{5106BD38-ABF9-4DA0-AC34-B5551E527B7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94749" y="2196910"/>
                <a:ext cx="5338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0" name="Рукописный ввод 79">
                <a:extLst>
                  <a:ext uri="{FF2B5EF4-FFF2-40B4-BE49-F238E27FC236}">
                    <a16:creationId xmlns:a16="http://schemas.microsoft.com/office/drawing/2014/main" id="{618381B8-4F45-47D1-BAF9-EE8B7FA2CE34}"/>
                  </a:ext>
                </a:extLst>
              </p14:cNvPr>
              <p14:cNvContentPartPr/>
              <p14:nvPr/>
            </p14:nvContentPartPr>
            <p14:xfrm>
              <a:off x="375269" y="4793950"/>
              <a:ext cx="2365920" cy="1963800"/>
            </p14:xfrm>
          </p:contentPart>
        </mc:Choice>
        <mc:Fallback xmlns="">
          <p:pic>
            <p:nvPicPr>
              <p:cNvPr id="80" name="Рукописный ввод 79">
                <a:extLst>
                  <a:ext uri="{FF2B5EF4-FFF2-40B4-BE49-F238E27FC236}">
                    <a16:creationId xmlns:a16="http://schemas.microsoft.com/office/drawing/2014/main" id="{618381B8-4F45-47D1-BAF9-EE8B7FA2CE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6629" y="4785308"/>
                <a:ext cx="2383560" cy="19814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24180" y="-1729873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D2B37621-D86C-4A07-8312-846952232B9B}"/>
                  </a:ext>
                </a:extLst>
              </p14:cNvPr>
              <p14:cNvContentPartPr/>
              <p14:nvPr/>
            </p14:nvContentPartPr>
            <p14:xfrm>
              <a:off x="6436589" y="6109030"/>
              <a:ext cx="360" cy="360"/>
            </p14:xfrm>
          </p:contentPart>
        </mc:Choice>
        <mc:Fallback xmlns=""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D2B37621-D86C-4A07-8312-846952232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7949" y="6100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BF2B76E8-2D59-48AB-ABCC-C7787FE601E1}"/>
                  </a:ext>
                </a:extLst>
              </p14:cNvPr>
              <p14:cNvContentPartPr/>
              <p14:nvPr/>
            </p14:nvContentPartPr>
            <p14:xfrm>
              <a:off x="6009629" y="5862070"/>
              <a:ext cx="360360" cy="40680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BF2B76E8-2D59-48AB-ABCC-C7787FE601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0638" y="5853430"/>
                <a:ext cx="377982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Рукописный ввод 59">
                <a:extLst>
                  <a:ext uri="{FF2B5EF4-FFF2-40B4-BE49-F238E27FC236}">
                    <a16:creationId xmlns:a16="http://schemas.microsoft.com/office/drawing/2014/main" id="{EF826290-FB77-48DB-BB68-3E22DDC82805}"/>
                  </a:ext>
                </a:extLst>
              </p14:cNvPr>
              <p14:cNvContentPartPr/>
              <p14:nvPr/>
            </p14:nvContentPartPr>
            <p14:xfrm>
              <a:off x="1999229" y="2370430"/>
              <a:ext cx="9468720" cy="3275640"/>
            </p14:xfrm>
          </p:contentPart>
        </mc:Choice>
        <mc:Fallback xmlns="">
          <p:pic>
            <p:nvPicPr>
              <p:cNvPr id="60" name="Рукописный ввод 59">
                <a:extLst>
                  <a:ext uri="{FF2B5EF4-FFF2-40B4-BE49-F238E27FC236}">
                    <a16:creationId xmlns:a16="http://schemas.microsoft.com/office/drawing/2014/main" id="{EF826290-FB77-48DB-BB68-3E22DDC828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0589" y="2361430"/>
                <a:ext cx="9486361" cy="32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Рукописный ввод 48">
                <a:extLst>
                  <a:ext uri="{FF2B5EF4-FFF2-40B4-BE49-F238E27FC236}">
                    <a16:creationId xmlns:a16="http://schemas.microsoft.com/office/drawing/2014/main" id="{C1F276A6-22AE-424F-8D56-A1A498E21796}"/>
                  </a:ext>
                </a:extLst>
              </p14:cNvPr>
              <p14:cNvContentPartPr/>
              <p14:nvPr/>
            </p14:nvContentPartPr>
            <p14:xfrm>
              <a:off x="2084909" y="1027148"/>
              <a:ext cx="951840" cy="252000"/>
            </p14:xfrm>
          </p:contentPart>
        </mc:Choice>
        <mc:Fallback>
          <p:pic>
            <p:nvPicPr>
              <p:cNvPr id="49" name="Рукописный ввод 48">
                <a:extLst>
                  <a:ext uri="{FF2B5EF4-FFF2-40B4-BE49-F238E27FC236}">
                    <a16:creationId xmlns:a16="http://schemas.microsoft.com/office/drawing/2014/main" id="{C1F276A6-22AE-424F-8D56-A1A498E217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6266" y="1018135"/>
                <a:ext cx="969487" cy="269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5" name="Рукописный ввод 64">
                <a:extLst>
                  <a:ext uri="{FF2B5EF4-FFF2-40B4-BE49-F238E27FC236}">
                    <a16:creationId xmlns:a16="http://schemas.microsoft.com/office/drawing/2014/main" id="{0609D63A-9002-4252-8530-49F3801DC5A3}"/>
                  </a:ext>
                </a:extLst>
              </p14:cNvPr>
              <p14:cNvContentPartPr/>
              <p14:nvPr/>
            </p14:nvContentPartPr>
            <p14:xfrm>
              <a:off x="298949" y="1124708"/>
              <a:ext cx="1245960" cy="1100880"/>
            </p14:xfrm>
          </p:contentPart>
        </mc:Choice>
        <mc:Fallback>
          <p:pic>
            <p:nvPicPr>
              <p:cNvPr id="65" name="Рукописный ввод 64">
                <a:extLst>
                  <a:ext uri="{FF2B5EF4-FFF2-40B4-BE49-F238E27FC236}">
                    <a16:creationId xmlns:a16="http://schemas.microsoft.com/office/drawing/2014/main" id="{0609D63A-9002-4252-8530-49F3801DC5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9949" y="1116068"/>
                <a:ext cx="1263600" cy="11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6" name="Рукописный ввод 65">
                <a:extLst>
                  <a:ext uri="{FF2B5EF4-FFF2-40B4-BE49-F238E27FC236}">
                    <a16:creationId xmlns:a16="http://schemas.microsoft.com/office/drawing/2014/main" id="{51FBADBF-BEBF-463E-888C-887F09999947}"/>
                  </a:ext>
                </a:extLst>
              </p14:cNvPr>
              <p14:cNvContentPartPr/>
              <p14:nvPr/>
            </p14:nvContentPartPr>
            <p14:xfrm>
              <a:off x="2123429" y="1396508"/>
              <a:ext cx="1031040" cy="33120"/>
            </p14:xfrm>
          </p:contentPart>
        </mc:Choice>
        <mc:Fallback>
          <p:pic>
            <p:nvPicPr>
              <p:cNvPr id="66" name="Рукописный ввод 65">
                <a:extLst>
                  <a:ext uri="{FF2B5EF4-FFF2-40B4-BE49-F238E27FC236}">
                    <a16:creationId xmlns:a16="http://schemas.microsoft.com/office/drawing/2014/main" id="{51FBADBF-BEBF-463E-888C-887F099999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4789" y="1387868"/>
                <a:ext cx="1048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Рукописный ввод 85">
                <a:extLst>
                  <a:ext uri="{FF2B5EF4-FFF2-40B4-BE49-F238E27FC236}">
                    <a16:creationId xmlns:a16="http://schemas.microsoft.com/office/drawing/2014/main" id="{F12BA9A9-7FBB-40B3-BFC7-6B4ECA012F3A}"/>
                  </a:ext>
                </a:extLst>
              </p14:cNvPr>
              <p14:cNvContentPartPr/>
              <p14:nvPr/>
            </p14:nvContentPartPr>
            <p14:xfrm>
              <a:off x="3311429" y="1105268"/>
              <a:ext cx="260280" cy="1035360"/>
            </p14:xfrm>
          </p:contentPart>
        </mc:Choice>
        <mc:Fallback>
          <p:pic>
            <p:nvPicPr>
              <p:cNvPr id="86" name="Рукописный ввод 85">
                <a:extLst>
                  <a:ext uri="{FF2B5EF4-FFF2-40B4-BE49-F238E27FC236}">
                    <a16:creationId xmlns:a16="http://schemas.microsoft.com/office/drawing/2014/main" id="{F12BA9A9-7FBB-40B3-BFC7-6B4ECA012F3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02429" y="1096268"/>
                <a:ext cx="277920" cy="10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7" name="Рукописный ввод 86">
                <a:extLst>
                  <a:ext uri="{FF2B5EF4-FFF2-40B4-BE49-F238E27FC236}">
                    <a16:creationId xmlns:a16="http://schemas.microsoft.com/office/drawing/2014/main" id="{733D7ABF-407A-4176-8701-FFF85A087747}"/>
                  </a:ext>
                </a:extLst>
              </p14:cNvPr>
              <p14:cNvContentPartPr/>
              <p14:nvPr/>
            </p14:nvContentPartPr>
            <p14:xfrm>
              <a:off x="1792229" y="1718708"/>
              <a:ext cx="717120" cy="173160"/>
            </p14:xfrm>
          </p:contentPart>
        </mc:Choice>
        <mc:Fallback>
          <p:pic>
            <p:nvPicPr>
              <p:cNvPr id="87" name="Рукописный ввод 86">
                <a:extLst>
                  <a:ext uri="{FF2B5EF4-FFF2-40B4-BE49-F238E27FC236}">
                    <a16:creationId xmlns:a16="http://schemas.microsoft.com/office/drawing/2014/main" id="{733D7ABF-407A-4176-8701-FFF85A08774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83589" y="1709708"/>
                <a:ext cx="7347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Рукописный ввод 87">
                <a:extLst>
                  <a:ext uri="{FF2B5EF4-FFF2-40B4-BE49-F238E27FC236}">
                    <a16:creationId xmlns:a16="http://schemas.microsoft.com/office/drawing/2014/main" id="{DF0ACF2A-7848-4C84-85BB-1937AACC9BDE}"/>
                  </a:ext>
                </a:extLst>
              </p14:cNvPr>
              <p14:cNvContentPartPr/>
              <p14:nvPr/>
            </p14:nvContentPartPr>
            <p14:xfrm>
              <a:off x="2681789" y="1769108"/>
              <a:ext cx="197280" cy="26640"/>
            </p14:xfrm>
          </p:contentPart>
        </mc:Choice>
        <mc:Fallback>
          <p:pic>
            <p:nvPicPr>
              <p:cNvPr id="88" name="Рукописный ввод 87">
                <a:extLst>
                  <a:ext uri="{FF2B5EF4-FFF2-40B4-BE49-F238E27FC236}">
                    <a16:creationId xmlns:a16="http://schemas.microsoft.com/office/drawing/2014/main" id="{DF0ACF2A-7848-4C84-85BB-1937AACC9B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73149" y="1760108"/>
                <a:ext cx="21492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3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http://knowyourmeme.com/memes/we-need-to-go-deeper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016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</TotalTime>
  <Words>69</Words>
  <Application>Microsoft Office PowerPoint</Application>
  <PresentationFormat>Широкоэкранный</PresentationFormat>
  <Paragraphs>20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Case Studies</vt:lpstr>
      <vt:lpstr>Inception module</vt:lpstr>
      <vt:lpstr>Inception network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Рифкат Давронов</cp:lastModifiedBy>
  <cp:revision>207</cp:revision>
  <dcterms:created xsi:type="dcterms:W3CDTF">2017-07-10T20:19:53Z</dcterms:created>
  <dcterms:modified xsi:type="dcterms:W3CDTF">2021-02-26T09:47:57Z</dcterms:modified>
</cp:coreProperties>
</file>